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
  </p:notesMasterIdLst>
  <p:handoutMasterIdLst>
    <p:handoutMasterId r:id="rId5"/>
  </p:handoutMasterIdLst>
  <p:sldIdLst>
    <p:sldId id="373" r:id="rId2"/>
    <p:sldId id="382" r:id="rId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1C800D76-3C72-4CB3-9FC9-AADDB526D820}">
          <p14:sldIdLst>
            <p14:sldId id="373"/>
            <p14:sldId id="382"/>
          </p14:sldIdLst>
        </p14:section>
        <p14:section name="Instructions" id="{5EC75C8C-8851-4EC1-83E3-ADCB0283ABBC}">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2C7"/>
    <a:srgbClr val="2EA836"/>
    <a:srgbClr val="51247A"/>
    <a:srgbClr val="962A8B"/>
    <a:srgbClr val="E62645"/>
    <a:srgbClr val="D9AC6D"/>
    <a:srgbClr val="EB602B"/>
    <a:srgbClr val="FBB800"/>
    <a:srgbClr val="4085C6"/>
    <a:srgbClr val="9994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53" autoAdjust="0"/>
    <p:restoredTop sz="95545" autoAdjust="0"/>
  </p:normalViewPr>
  <p:slideViewPr>
    <p:cSldViewPr showGuides="1">
      <p:cViewPr varScale="1">
        <p:scale>
          <a:sx n="114" d="100"/>
          <a:sy n="114" d="100"/>
        </p:scale>
        <p:origin x="294" y="102"/>
      </p:cViewPr>
      <p:guideLst/>
    </p:cSldViewPr>
  </p:slideViewPr>
  <p:notesTextViewPr>
    <p:cViewPr>
      <p:scale>
        <a:sx n="1" d="1"/>
        <a:sy n="1" d="1"/>
      </p:scale>
      <p:origin x="0" y="0"/>
    </p:cViewPr>
  </p:notesTextViewPr>
  <p:notesViewPr>
    <p:cSldViewPr showGuides="1">
      <p:cViewPr varScale="1">
        <p:scale>
          <a:sx n="84" d="100"/>
          <a:sy n="84" d="100"/>
        </p:scale>
        <p:origin x="3024"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12A36AD-C140-47B5-A0AA-2808AF1C1C9D}" type="datetimeFigureOut">
              <a:rPr lang="en-AU" smtClean="0"/>
              <a:t>19/08/2021</a:t>
            </a:fld>
            <a:endParaRPr lang="en-AU"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6A420D9-E2BA-4BD5-B845-F55DFC0118AC}" type="slidenum">
              <a:rPr lang="en-AU" smtClean="0"/>
              <a:t>‹#›</a:t>
            </a:fld>
            <a:endParaRPr lang="en-AU" dirty="0"/>
          </a:p>
        </p:txBody>
      </p:sp>
    </p:spTree>
    <p:extLst>
      <p:ext uri="{BB962C8B-B14F-4D97-AF65-F5344CB8AC3E}">
        <p14:creationId xmlns:p14="http://schemas.microsoft.com/office/powerpoint/2010/main" val="2684978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763829E-EB69-4A98-9D54-8D6822520B27}" type="datetimeFigureOut">
              <a:rPr lang="en-AU" smtClean="0"/>
              <a:t>19/08/2021</a:t>
            </a:fld>
            <a:endParaRPr lang="en-AU"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EF05BAA-92F6-4DEA-A832-E4B15A2F525C}" type="slidenum">
              <a:rPr lang="en-AU" smtClean="0"/>
              <a:t>‹#›</a:t>
            </a:fld>
            <a:endParaRPr lang="en-AU" dirty="0"/>
          </a:p>
        </p:txBody>
      </p:sp>
    </p:spTree>
    <p:extLst>
      <p:ext uri="{BB962C8B-B14F-4D97-AF65-F5344CB8AC3E}">
        <p14:creationId xmlns:p14="http://schemas.microsoft.com/office/powerpoint/2010/main" val="2039978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5BEF6F-6263-4F8D-8EB5-8791451073CD}"/>
              </a:ext>
            </a:extLst>
          </p:cNvPr>
          <p:cNvSpPr/>
          <p:nvPr userDrawn="1"/>
        </p:nvSpPr>
        <p:spPr bwMode="invGray">
          <a:xfrm>
            <a:off x="0" y="0"/>
            <a:ext cx="12192000" cy="9288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dirty="0"/>
          </a:p>
        </p:txBody>
      </p:sp>
      <p:pic>
        <p:nvPicPr>
          <p:cNvPr id="5" name="Picture 4">
            <a:extLst>
              <a:ext uri="{FF2B5EF4-FFF2-40B4-BE49-F238E27FC236}">
                <a16:creationId xmlns:a16="http://schemas.microsoft.com/office/drawing/2014/main" id="{3F3E3223-6328-4488-8A5F-952E87A12E34}"/>
              </a:ext>
            </a:extLst>
          </p:cNvPr>
          <p:cNvPicPr>
            <a:picLocks noChangeAspect="1"/>
          </p:cNvPicPr>
          <p:nvPr userDrawn="1"/>
        </p:nvPicPr>
        <p:blipFill rotWithShape="1">
          <a:blip r:embed="rId2"/>
          <a:srcRect l="74412" t="80198" b="-1"/>
          <a:stretch/>
        </p:blipFill>
        <p:spPr bwMode="ltGray">
          <a:xfrm>
            <a:off x="9852228" y="5499893"/>
            <a:ext cx="2339772" cy="1358107"/>
          </a:xfrm>
          <a:prstGeom prst="rect">
            <a:avLst/>
          </a:prstGeom>
          <a:ln>
            <a:noFill/>
          </a:ln>
        </p:spPr>
      </p:pic>
      <p:sp>
        <p:nvSpPr>
          <p:cNvPr id="2" name="Title 1"/>
          <p:cNvSpPr>
            <a:spLocks noGrp="1"/>
          </p:cNvSpPr>
          <p:nvPr>
            <p:ph type="title" hasCustomPrompt="1"/>
          </p:nvPr>
        </p:nvSpPr>
        <p:spPr>
          <a:xfrm>
            <a:off x="695325" y="1160745"/>
            <a:ext cx="10738247" cy="1296144"/>
          </a:xfrm>
        </p:spPr>
        <p:txBody>
          <a:bodyPr anchor="b">
            <a:noAutofit/>
          </a:bodyPr>
          <a:lstStyle>
            <a:lvl1pPr>
              <a:lnSpc>
                <a:spcPts val="5040"/>
              </a:lnSpc>
              <a:defRPr sz="4200">
                <a:solidFill>
                  <a:schemeClr val="accent1"/>
                </a:solidFill>
              </a:defRPr>
            </a:lvl1pPr>
          </a:lstStyle>
          <a:p>
            <a:r>
              <a:rPr lang="en-US" dirty="0"/>
              <a:t>[Title]</a:t>
            </a:r>
            <a:endParaRPr lang="en-AU" dirty="0"/>
          </a:p>
        </p:txBody>
      </p:sp>
      <p:sp>
        <p:nvSpPr>
          <p:cNvPr id="7" name="Text Placeholder 6"/>
          <p:cNvSpPr>
            <a:spLocks noGrp="1"/>
          </p:cNvSpPr>
          <p:nvPr>
            <p:ph type="body" sz="quarter" idx="10" hasCustomPrompt="1"/>
          </p:nvPr>
        </p:nvSpPr>
        <p:spPr>
          <a:xfrm>
            <a:off x="695298" y="2571294"/>
            <a:ext cx="10747200" cy="2675249"/>
          </a:xfrm>
          <a:prstGeom prst="rect">
            <a:avLst/>
          </a:prstGeom>
        </p:spPr>
        <p:txBody>
          <a:bodyPr>
            <a:normAutofit/>
          </a:bodyPr>
          <a:lstStyle>
            <a:lvl1pPr marL="0" indent="0">
              <a:lnSpc>
                <a:spcPts val="3240"/>
              </a:lnSpc>
              <a:buNone/>
              <a:defRPr sz="2700">
                <a:solidFill>
                  <a:schemeClr val="accent1"/>
                </a:solidFill>
              </a:defRPr>
            </a:lvl1pPr>
          </a:lstStyle>
          <a:p>
            <a:pPr lvl="0"/>
            <a:r>
              <a:rPr lang="en-US" dirty="0"/>
              <a:t>[Subtitle]</a:t>
            </a:r>
          </a:p>
        </p:txBody>
      </p:sp>
      <p:pic>
        <p:nvPicPr>
          <p:cNvPr id="9" name="Picture 8">
            <a:extLst>
              <a:ext uri="{FF2B5EF4-FFF2-40B4-BE49-F238E27FC236}">
                <a16:creationId xmlns:a16="http://schemas.microsoft.com/office/drawing/2014/main" id="{B3140420-5D32-4B9D-AAC5-EA821D594034}"/>
              </a:ext>
            </a:extLst>
          </p:cNvPr>
          <p:cNvPicPr>
            <a:picLocks noChangeAspect="1"/>
          </p:cNvPicPr>
          <p:nvPr userDrawn="1"/>
        </p:nvPicPr>
        <p:blipFill rotWithShape="1">
          <a:blip r:embed="rId2"/>
          <a:srcRect t="59270" r="70475" b="-1"/>
          <a:stretch/>
        </p:blipFill>
        <p:spPr bwMode="ltGray">
          <a:xfrm>
            <a:off x="1" y="4064704"/>
            <a:ext cx="2699772" cy="2793299"/>
          </a:xfrm>
          <a:prstGeom prst="rect">
            <a:avLst/>
          </a:prstGeom>
          <a:ln>
            <a:noFill/>
          </a:ln>
        </p:spPr>
      </p:pic>
      <p:pic>
        <p:nvPicPr>
          <p:cNvPr id="10" name="Picture 9">
            <a:extLst>
              <a:ext uri="{FF2B5EF4-FFF2-40B4-BE49-F238E27FC236}">
                <a16:creationId xmlns:a16="http://schemas.microsoft.com/office/drawing/2014/main" id="{1A1484F3-3D7B-466C-B621-2369AAE0DB10}"/>
              </a:ext>
            </a:extLst>
          </p:cNvPr>
          <p:cNvPicPr>
            <a:picLocks noChangeAspect="1"/>
          </p:cNvPicPr>
          <p:nvPr userDrawn="1"/>
        </p:nvPicPr>
        <p:blipFill>
          <a:blip r:embed="rId3"/>
          <a:stretch>
            <a:fillRect/>
          </a:stretch>
        </p:blipFill>
        <p:spPr>
          <a:xfrm>
            <a:off x="695325" y="207631"/>
            <a:ext cx="3204000" cy="472463"/>
          </a:xfrm>
          <a:prstGeom prst="rect">
            <a:avLst/>
          </a:prstGeom>
        </p:spPr>
      </p:pic>
    </p:spTree>
    <p:extLst>
      <p:ext uri="{BB962C8B-B14F-4D97-AF65-F5344CB8AC3E}">
        <p14:creationId xmlns:p14="http://schemas.microsoft.com/office/powerpoint/2010/main" val="369773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2 Graph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22F89E8-AEA0-41B7-97D7-227B19E804EC}"/>
              </a:ext>
            </a:extLst>
          </p:cNvPr>
          <p:cNvSpPr>
            <a:spLocks noGrp="1"/>
          </p:cNvSpPr>
          <p:nvPr>
            <p:ph type="body" sz="quarter" idx="13" hasCustomPrompt="1"/>
          </p:nvPr>
        </p:nvSpPr>
        <p:spPr>
          <a:xfrm>
            <a:off x="695326" y="2279553"/>
            <a:ext cx="5220000" cy="360000"/>
          </a:xfrm>
          <a:prstGeom prst="rect">
            <a:avLst/>
          </a:prstGeom>
        </p:spPr>
        <p:txBody>
          <a:bodyPr>
            <a:noAutofit/>
          </a:bodyPr>
          <a:lstStyle>
            <a:lvl1pPr>
              <a:lnSpc>
                <a:spcPct val="100000"/>
              </a:lnSpc>
              <a:defRPr sz="1200">
                <a:solidFill>
                  <a:schemeClr val="accent1"/>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lang="en-AU" dirty="0"/>
            </a:lvl5pPr>
            <a:lvl6pPr>
              <a:defRPr b="0"/>
            </a:lvl6pPr>
          </a:lstStyle>
          <a:p>
            <a:pPr lvl="5"/>
            <a:r>
              <a:rPr lang="en-US" dirty="0"/>
              <a:t>[Graph title]</a:t>
            </a:r>
            <a:endParaRPr lang="en-AU" dirty="0"/>
          </a:p>
        </p:txBody>
      </p:sp>
      <p:sp>
        <p:nvSpPr>
          <p:cNvPr id="6" name="Content Placeholder 5">
            <a:extLst>
              <a:ext uri="{FF2B5EF4-FFF2-40B4-BE49-F238E27FC236}">
                <a16:creationId xmlns:a16="http://schemas.microsoft.com/office/drawing/2014/main" id="{5F93F161-17EB-4DA5-BE00-069D1277B92D}"/>
              </a:ext>
            </a:extLst>
          </p:cNvPr>
          <p:cNvSpPr>
            <a:spLocks noGrp="1"/>
          </p:cNvSpPr>
          <p:nvPr>
            <p:ph sz="quarter" idx="17"/>
          </p:nvPr>
        </p:nvSpPr>
        <p:spPr>
          <a:xfrm>
            <a:off x="695326" y="2696388"/>
            <a:ext cx="5220000" cy="3612337"/>
          </a:xfrm>
        </p:spPr>
        <p:txBody>
          <a:bodyPr/>
          <a:lstStyle>
            <a:lvl1pPr>
              <a:defRPr lang="en-US" dirty="0"/>
            </a:lvl1pPr>
            <a:lvl2pPr>
              <a:defRPr lang="en-US" dirty="0"/>
            </a:lvl2pPr>
            <a:lvl3pPr>
              <a:defRPr lang="en-US" dirty="0"/>
            </a:lvl3pPr>
            <a:lvl4pPr>
              <a:defRPr lang="en-US" dirty="0"/>
            </a:lvl4pPr>
            <a:lvl5pPr>
              <a:defRPr lang="en-AU"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5" name="Text Placeholder 6">
            <a:extLst>
              <a:ext uri="{FF2B5EF4-FFF2-40B4-BE49-F238E27FC236}">
                <a16:creationId xmlns:a16="http://schemas.microsoft.com/office/drawing/2014/main" id="{4324DF9C-3E8A-469C-8FC9-4938DAA32240}"/>
              </a:ext>
            </a:extLst>
          </p:cNvPr>
          <p:cNvSpPr>
            <a:spLocks noGrp="1"/>
          </p:cNvSpPr>
          <p:nvPr>
            <p:ph type="body" sz="quarter" idx="18" hasCustomPrompt="1"/>
          </p:nvPr>
        </p:nvSpPr>
        <p:spPr>
          <a:xfrm>
            <a:off x="6279511" y="2279553"/>
            <a:ext cx="5220000" cy="360000"/>
          </a:xfrm>
          <a:prstGeom prst="rect">
            <a:avLst/>
          </a:prstGeom>
        </p:spPr>
        <p:txBody>
          <a:bodyPr>
            <a:noAutofit/>
          </a:bodyPr>
          <a:lstStyle>
            <a:lvl1pPr>
              <a:lnSpc>
                <a:spcPct val="100000"/>
              </a:lnSpc>
              <a:defRPr sz="1200">
                <a:solidFill>
                  <a:schemeClr val="accent1"/>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lang="en-AU" dirty="0"/>
            </a:lvl5pPr>
            <a:lvl6pPr>
              <a:defRPr b="0"/>
            </a:lvl6pPr>
          </a:lstStyle>
          <a:p>
            <a:pPr lvl="5"/>
            <a:r>
              <a:rPr lang="en-US" dirty="0"/>
              <a:t>[Graph title]</a:t>
            </a:r>
            <a:endParaRPr lang="en-AU" dirty="0"/>
          </a:p>
        </p:txBody>
      </p:sp>
      <p:sp>
        <p:nvSpPr>
          <p:cNvPr id="16" name="Content Placeholder 5">
            <a:extLst>
              <a:ext uri="{FF2B5EF4-FFF2-40B4-BE49-F238E27FC236}">
                <a16:creationId xmlns:a16="http://schemas.microsoft.com/office/drawing/2014/main" id="{A027F0FB-D735-4865-B5EA-A50B34F47CA8}"/>
              </a:ext>
            </a:extLst>
          </p:cNvPr>
          <p:cNvSpPr>
            <a:spLocks noGrp="1"/>
          </p:cNvSpPr>
          <p:nvPr>
            <p:ph sz="quarter" idx="19"/>
          </p:nvPr>
        </p:nvSpPr>
        <p:spPr>
          <a:xfrm>
            <a:off x="6279511" y="2696388"/>
            <a:ext cx="5220000" cy="3612337"/>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Text Placeholder 5">
            <a:extLst>
              <a:ext uri="{FF2B5EF4-FFF2-40B4-BE49-F238E27FC236}">
                <a16:creationId xmlns:a16="http://schemas.microsoft.com/office/drawing/2014/main" id="{CAE7F11A-C7DA-440F-83D7-3571E1FAF17A}"/>
              </a:ext>
            </a:extLst>
          </p:cNvPr>
          <p:cNvSpPr>
            <a:spLocks noGrp="1"/>
          </p:cNvSpPr>
          <p:nvPr>
            <p:ph type="body" sz="quarter" idx="14" hasCustomPrompt="1"/>
          </p:nvPr>
        </p:nvSpPr>
        <p:spPr>
          <a:xfrm>
            <a:off x="695327" y="1699200"/>
            <a:ext cx="10772776" cy="504825"/>
          </a:xfrm>
        </p:spPr>
        <p:txBody>
          <a:bodyPr>
            <a:normAutofit/>
          </a:bodyPr>
          <a:lstStyle>
            <a:lvl1pPr>
              <a:defRPr sz="2000" b="1">
                <a:solidFill>
                  <a:schemeClr val="accent1"/>
                </a:solidFill>
              </a:defRPr>
            </a:lvl1pPr>
            <a:lvl2pPr marL="612" indent="0">
              <a:buNone/>
              <a:defRPr/>
            </a:lvl2pPr>
          </a:lstStyle>
          <a:p>
            <a:pPr lvl="0"/>
            <a:r>
              <a:rPr lang="en-US" dirty="0"/>
              <a:t>[Subtitle]</a:t>
            </a:r>
          </a:p>
        </p:txBody>
      </p:sp>
      <p:sp>
        <p:nvSpPr>
          <p:cNvPr id="13" name="Text Placeholder 5">
            <a:extLst>
              <a:ext uri="{FF2B5EF4-FFF2-40B4-BE49-F238E27FC236}">
                <a16:creationId xmlns:a16="http://schemas.microsoft.com/office/drawing/2014/main" id="{97ABDCDB-C6CD-4C8C-A5E2-31920BCF53A3}"/>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2" name="Rectangle 11">
            <a:extLst>
              <a:ext uri="{FF2B5EF4-FFF2-40B4-BE49-F238E27FC236}">
                <a16:creationId xmlns:a16="http://schemas.microsoft.com/office/drawing/2014/main" id="{71F7154F-DE85-4B92-BE63-FC9C5B0FC149}"/>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dirty="0"/>
          </a:p>
        </p:txBody>
      </p:sp>
      <p:pic>
        <p:nvPicPr>
          <p:cNvPr id="17" name="Picture 16">
            <a:extLst>
              <a:ext uri="{FF2B5EF4-FFF2-40B4-BE49-F238E27FC236}">
                <a16:creationId xmlns:a16="http://schemas.microsoft.com/office/drawing/2014/main" id="{6C08FAE1-741A-4147-AD4A-766CC098B78A}"/>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8" name="Title 7">
            <a:extLst>
              <a:ext uri="{FF2B5EF4-FFF2-40B4-BE49-F238E27FC236}">
                <a16:creationId xmlns:a16="http://schemas.microsoft.com/office/drawing/2014/main" id="{0701168E-769B-45DB-AFDD-B10DB12B4A9C}"/>
              </a:ext>
            </a:extLst>
          </p:cNvPr>
          <p:cNvSpPr>
            <a:spLocks noGrp="1"/>
          </p:cNvSpPr>
          <p:nvPr>
            <p:ph type="title"/>
          </p:nvPr>
        </p:nvSpPr>
        <p:spPr/>
        <p:txBody>
          <a:bodyPr/>
          <a:lstStyle/>
          <a:p>
            <a:r>
              <a:rPr lang="en-US"/>
              <a:t>Click to edit Master title style</a:t>
            </a:r>
            <a:endParaRPr lang="en-AU" dirty="0"/>
          </a:p>
        </p:txBody>
      </p:sp>
      <p:sp>
        <p:nvSpPr>
          <p:cNvPr id="2" name="Date Placeholder 1">
            <a:extLst>
              <a:ext uri="{FF2B5EF4-FFF2-40B4-BE49-F238E27FC236}">
                <a16:creationId xmlns:a16="http://schemas.microsoft.com/office/drawing/2014/main" id="{773B90A4-353C-48E3-A991-1B0A2B9809C7}"/>
              </a:ext>
            </a:extLst>
          </p:cNvPr>
          <p:cNvSpPr>
            <a:spLocks noGrp="1"/>
          </p:cNvSpPr>
          <p:nvPr>
            <p:ph type="dt" sz="half" idx="20"/>
          </p:nvPr>
        </p:nvSpPr>
        <p:spPr bwMode="white"/>
        <p:txBody>
          <a:bodyPr/>
          <a:lstStyle/>
          <a:p>
            <a:r>
              <a:rPr lang="en-US"/>
              <a:t>#UQLIFE</a:t>
            </a:r>
            <a:endParaRPr lang="en-AU" dirty="0"/>
          </a:p>
        </p:txBody>
      </p:sp>
      <p:sp>
        <p:nvSpPr>
          <p:cNvPr id="9" name="Footer Placeholder 8">
            <a:extLst>
              <a:ext uri="{FF2B5EF4-FFF2-40B4-BE49-F238E27FC236}">
                <a16:creationId xmlns:a16="http://schemas.microsoft.com/office/drawing/2014/main" id="{40E684A2-92A1-4743-93DB-A2D5AFCE792F}"/>
              </a:ext>
            </a:extLst>
          </p:cNvPr>
          <p:cNvSpPr>
            <a:spLocks noGrp="1"/>
          </p:cNvSpPr>
          <p:nvPr>
            <p:ph type="ftr" sz="quarter" idx="21"/>
          </p:nvPr>
        </p:nvSpPr>
        <p:spPr/>
        <p:txBody>
          <a:bodyPr/>
          <a:lstStyle/>
          <a:p>
            <a:r>
              <a:rPr lang="en-US"/>
              <a:t>National Student Safety Survey 2021 Media Pack</a:t>
            </a:r>
            <a:endParaRPr lang="en-AU" dirty="0"/>
          </a:p>
        </p:txBody>
      </p:sp>
      <p:sp>
        <p:nvSpPr>
          <p:cNvPr id="10" name="Slide Number Placeholder 9">
            <a:extLst>
              <a:ext uri="{FF2B5EF4-FFF2-40B4-BE49-F238E27FC236}">
                <a16:creationId xmlns:a16="http://schemas.microsoft.com/office/drawing/2014/main" id="{3B228959-3C67-45BC-954A-A13981901278}"/>
              </a:ext>
            </a:extLst>
          </p:cNvPr>
          <p:cNvSpPr>
            <a:spLocks noGrp="1"/>
          </p:cNvSpPr>
          <p:nvPr>
            <p:ph type="sldNum" sz="quarter" idx="22"/>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02488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Layout Horizontal">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5" y="1700212"/>
            <a:ext cx="10801350" cy="2160000"/>
          </a:xfrm>
          <a:prstGeom prst="rect">
            <a:avLst/>
          </a:prstGeom>
        </p:spPr>
        <p:txBody>
          <a:bodyPr/>
          <a:lstStyle>
            <a:lvl1pPr>
              <a:defRPr lang="en-US" dirty="0"/>
            </a:lvl1pPr>
            <a:lvl2pPr>
              <a:defRPr lang="en-US" dirty="0"/>
            </a:lvl2pPr>
            <a:lvl3pPr>
              <a:defRPr lang="en-US" dirty="0"/>
            </a:lvl3pPr>
            <a:lvl4pPr>
              <a:defRPr lang="en-US" dirty="0"/>
            </a:lvl4pPr>
            <a:lvl5pPr>
              <a:defRPr lang="en-US"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Content Placeholder 6"/>
          <p:cNvSpPr>
            <a:spLocks noGrp="1"/>
          </p:cNvSpPr>
          <p:nvPr>
            <p:ph sz="quarter" idx="13"/>
          </p:nvPr>
        </p:nvSpPr>
        <p:spPr>
          <a:xfrm>
            <a:off x="695325" y="4149320"/>
            <a:ext cx="10801350" cy="2160000"/>
          </a:xfrm>
          <a:prstGeom prst="rect">
            <a:avLst/>
          </a:prstGeom>
        </p:spPr>
        <p:txBody>
          <a:bodyPr/>
          <a:lstStyle>
            <a:lvl1pPr>
              <a:defRPr lang="en-US" dirty="0"/>
            </a:lvl1pPr>
            <a:lvl2pPr>
              <a:defRPr lang="en-US" dirty="0"/>
            </a:lvl2pPr>
            <a:lvl3pPr>
              <a:defRPr lang="en-US" dirty="0"/>
            </a:lvl3pPr>
            <a:lvl4pPr>
              <a:defRPr lang="en-US" dirty="0"/>
            </a:lvl4pPr>
            <a:lvl5pPr>
              <a:defRPr lang="en-US"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Text Placeholder 5">
            <a:extLst>
              <a:ext uri="{FF2B5EF4-FFF2-40B4-BE49-F238E27FC236}">
                <a16:creationId xmlns:a16="http://schemas.microsoft.com/office/drawing/2014/main" id="{B4204264-ED99-42CA-9AA0-998A63609F92}"/>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9" name="Rectangle 8">
            <a:extLst>
              <a:ext uri="{FF2B5EF4-FFF2-40B4-BE49-F238E27FC236}">
                <a16:creationId xmlns:a16="http://schemas.microsoft.com/office/drawing/2014/main" id="{6BF99E85-067E-4D25-84D4-D21BC7C23B71}"/>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dirty="0"/>
          </a:p>
        </p:txBody>
      </p:sp>
      <p:pic>
        <p:nvPicPr>
          <p:cNvPr id="12" name="Picture 11">
            <a:extLst>
              <a:ext uri="{FF2B5EF4-FFF2-40B4-BE49-F238E27FC236}">
                <a16:creationId xmlns:a16="http://schemas.microsoft.com/office/drawing/2014/main" id="{78C68E48-49B8-418B-BA86-C6FED8002F94}"/>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4" name="Title 3">
            <a:extLst>
              <a:ext uri="{FF2B5EF4-FFF2-40B4-BE49-F238E27FC236}">
                <a16:creationId xmlns:a16="http://schemas.microsoft.com/office/drawing/2014/main" id="{F21DDE5F-D7FC-442F-B28B-E2BE20514547}"/>
              </a:ext>
            </a:extLst>
          </p:cNvPr>
          <p:cNvSpPr>
            <a:spLocks noGrp="1"/>
          </p:cNvSpPr>
          <p:nvPr>
            <p:ph type="title"/>
          </p:nvPr>
        </p:nvSpPr>
        <p:spPr/>
        <p:txBody>
          <a:bodyPr/>
          <a:lstStyle/>
          <a:p>
            <a:r>
              <a:rPr lang="en-US"/>
              <a:t>Click to edit Master title style</a:t>
            </a:r>
            <a:endParaRPr lang="en-AU"/>
          </a:p>
        </p:txBody>
      </p:sp>
      <p:sp>
        <p:nvSpPr>
          <p:cNvPr id="11" name="Date Placeholder 10">
            <a:extLst>
              <a:ext uri="{FF2B5EF4-FFF2-40B4-BE49-F238E27FC236}">
                <a16:creationId xmlns:a16="http://schemas.microsoft.com/office/drawing/2014/main" id="{6104F0F0-FDFF-43C7-9188-2DB30D5D1563}"/>
              </a:ext>
            </a:extLst>
          </p:cNvPr>
          <p:cNvSpPr>
            <a:spLocks noGrp="1"/>
          </p:cNvSpPr>
          <p:nvPr>
            <p:ph type="dt" sz="half" idx="18"/>
          </p:nvPr>
        </p:nvSpPr>
        <p:spPr bwMode="white"/>
        <p:txBody>
          <a:bodyPr/>
          <a:lstStyle/>
          <a:p>
            <a:r>
              <a:rPr lang="en-US"/>
              <a:t>#UQLIFE</a:t>
            </a:r>
            <a:endParaRPr lang="en-AU" dirty="0"/>
          </a:p>
        </p:txBody>
      </p:sp>
      <p:sp>
        <p:nvSpPr>
          <p:cNvPr id="13" name="Footer Placeholder 12">
            <a:extLst>
              <a:ext uri="{FF2B5EF4-FFF2-40B4-BE49-F238E27FC236}">
                <a16:creationId xmlns:a16="http://schemas.microsoft.com/office/drawing/2014/main" id="{23BF6C02-0CA6-49E2-A373-73DF26BA1D21}"/>
              </a:ext>
            </a:extLst>
          </p:cNvPr>
          <p:cNvSpPr>
            <a:spLocks noGrp="1"/>
          </p:cNvSpPr>
          <p:nvPr>
            <p:ph type="ftr" sz="quarter" idx="19"/>
          </p:nvPr>
        </p:nvSpPr>
        <p:spPr/>
        <p:txBody>
          <a:bodyPr/>
          <a:lstStyle/>
          <a:p>
            <a:r>
              <a:rPr lang="en-US"/>
              <a:t>National Student Safety Survey 2021 Media Pack</a:t>
            </a:r>
            <a:endParaRPr lang="en-AU" dirty="0"/>
          </a:p>
        </p:txBody>
      </p:sp>
      <p:sp>
        <p:nvSpPr>
          <p:cNvPr id="14" name="Slide Number Placeholder 13">
            <a:extLst>
              <a:ext uri="{FF2B5EF4-FFF2-40B4-BE49-F238E27FC236}">
                <a16:creationId xmlns:a16="http://schemas.microsoft.com/office/drawing/2014/main" id="{D89DCE9D-2EC0-4E96-8676-B7755E0D22A7}"/>
              </a:ext>
            </a:extLst>
          </p:cNvPr>
          <p:cNvSpPr>
            <a:spLocks noGrp="1"/>
          </p:cNvSpPr>
          <p:nvPr>
            <p:ph type="sldNum" sz="quarter" idx="20"/>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87013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BFF82D3-6289-409B-A057-3D813BA14F7F}"/>
              </a:ext>
            </a:extLst>
          </p:cNvPr>
          <p:cNvSpPr>
            <a:spLocks noGrp="1"/>
          </p:cNvSpPr>
          <p:nvPr>
            <p:ph sz="quarter" idx="14"/>
          </p:nvPr>
        </p:nvSpPr>
        <p:spPr>
          <a:xfrm>
            <a:off x="695325" y="1700213"/>
            <a:ext cx="3384342" cy="4608512"/>
          </a:xfrm>
        </p:spPr>
        <p:txBody>
          <a:bodyPr/>
          <a:lstStyle>
            <a:lvl1pPr>
              <a:defRPr lang="en-US" dirty="0"/>
            </a:lvl1pPr>
            <a:lvl2pPr>
              <a:defRPr lang="en-US" dirty="0"/>
            </a:lvl2pPr>
            <a:lvl3pPr>
              <a:defRPr lang="en-US" dirty="0"/>
            </a:lvl3pPr>
            <a:lvl4pPr>
              <a:defRPr lang="en-US" dirty="0"/>
            </a:lvl4pPr>
            <a:lvl5pPr>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Content Placeholder 6">
            <a:extLst>
              <a:ext uri="{FF2B5EF4-FFF2-40B4-BE49-F238E27FC236}">
                <a16:creationId xmlns:a16="http://schemas.microsoft.com/office/drawing/2014/main" id="{3F6BB689-6536-431A-8821-1D05F11A490B}"/>
              </a:ext>
            </a:extLst>
          </p:cNvPr>
          <p:cNvSpPr>
            <a:spLocks noGrp="1"/>
          </p:cNvSpPr>
          <p:nvPr>
            <p:ph sz="quarter" idx="15"/>
          </p:nvPr>
        </p:nvSpPr>
        <p:spPr>
          <a:xfrm>
            <a:off x="4406607" y="1700213"/>
            <a:ext cx="3384000" cy="4608512"/>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Content Placeholder 6">
            <a:extLst>
              <a:ext uri="{FF2B5EF4-FFF2-40B4-BE49-F238E27FC236}">
                <a16:creationId xmlns:a16="http://schemas.microsoft.com/office/drawing/2014/main" id="{DE3EE136-4551-4345-9B3F-12045A92B814}"/>
              </a:ext>
            </a:extLst>
          </p:cNvPr>
          <p:cNvSpPr>
            <a:spLocks noGrp="1"/>
          </p:cNvSpPr>
          <p:nvPr>
            <p:ph sz="quarter" idx="16"/>
          </p:nvPr>
        </p:nvSpPr>
        <p:spPr>
          <a:xfrm>
            <a:off x="8112597" y="1700213"/>
            <a:ext cx="3384000" cy="4608512"/>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itle 5">
            <a:extLst>
              <a:ext uri="{FF2B5EF4-FFF2-40B4-BE49-F238E27FC236}">
                <a16:creationId xmlns:a16="http://schemas.microsoft.com/office/drawing/2014/main" id="{7DA12390-A044-4D48-96A4-00A2D51D906B}"/>
              </a:ext>
            </a:extLst>
          </p:cNvPr>
          <p:cNvSpPr>
            <a:spLocks noGrp="1"/>
          </p:cNvSpPr>
          <p:nvPr>
            <p:ph type="title"/>
          </p:nvPr>
        </p:nvSpPr>
        <p:spPr/>
        <p:txBody>
          <a:bodyPr/>
          <a:lstStyle/>
          <a:p>
            <a:r>
              <a:rPr lang="en-US"/>
              <a:t>Click to edit Master title style</a:t>
            </a:r>
            <a:endParaRPr lang="en-AU" dirty="0"/>
          </a:p>
        </p:txBody>
      </p:sp>
      <p:sp>
        <p:nvSpPr>
          <p:cNvPr id="11" name="Text Placeholder 5">
            <a:extLst>
              <a:ext uri="{FF2B5EF4-FFF2-40B4-BE49-F238E27FC236}">
                <a16:creationId xmlns:a16="http://schemas.microsoft.com/office/drawing/2014/main" id="{60070F8D-A181-4941-8E6E-89B3B6A120EA}"/>
              </a:ext>
            </a:extLst>
          </p:cNvPr>
          <p:cNvSpPr>
            <a:spLocks noGrp="1"/>
          </p:cNvSpPr>
          <p:nvPr>
            <p:ph type="body" sz="quarter" idx="18"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FA713AAF-B990-435A-8393-8A687098057E}"/>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dirty="0"/>
          </a:p>
        </p:txBody>
      </p:sp>
      <p:pic>
        <p:nvPicPr>
          <p:cNvPr id="13" name="Picture 12">
            <a:extLst>
              <a:ext uri="{FF2B5EF4-FFF2-40B4-BE49-F238E27FC236}">
                <a16:creationId xmlns:a16="http://schemas.microsoft.com/office/drawing/2014/main" id="{16E32DE4-D188-4655-B345-81AD0F7B8AEF}"/>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2" name="Date Placeholder 1">
            <a:extLst>
              <a:ext uri="{FF2B5EF4-FFF2-40B4-BE49-F238E27FC236}">
                <a16:creationId xmlns:a16="http://schemas.microsoft.com/office/drawing/2014/main" id="{E9B9DCCA-7638-41AF-BB97-E7C1ADB94B43}"/>
              </a:ext>
            </a:extLst>
          </p:cNvPr>
          <p:cNvSpPr>
            <a:spLocks noGrp="1"/>
          </p:cNvSpPr>
          <p:nvPr>
            <p:ph type="dt" sz="half" idx="19"/>
          </p:nvPr>
        </p:nvSpPr>
        <p:spPr bwMode="white"/>
        <p:txBody>
          <a:bodyPr/>
          <a:lstStyle/>
          <a:p>
            <a:r>
              <a:rPr lang="en-US"/>
              <a:t>#UQLIFE</a:t>
            </a:r>
            <a:endParaRPr lang="en-AU" dirty="0"/>
          </a:p>
        </p:txBody>
      </p:sp>
      <p:sp>
        <p:nvSpPr>
          <p:cNvPr id="12" name="Footer Placeholder 11">
            <a:extLst>
              <a:ext uri="{FF2B5EF4-FFF2-40B4-BE49-F238E27FC236}">
                <a16:creationId xmlns:a16="http://schemas.microsoft.com/office/drawing/2014/main" id="{B6506DFC-3F02-4673-B3B1-41D5834D7551}"/>
              </a:ext>
            </a:extLst>
          </p:cNvPr>
          <p:cNvSpPr>
            <a:spLocks noGrp="1"/>
          </p:cNvSpPr>
          <p:nvPr>
            <p:ph type="ftr" sz="quarter" idx="20"/>
          </p:nvPr>
        </p:nvSpPr>
        <p:spPr/>
        <p:txBody>
          <a:bodyPr/>
          <a:lstStyle/>
          <a:p>
            <a:r>
              <a:rPr lang="en-US"/>
              <a:t>National Student Safety Survey 2021 Media Pack</a:t>
            </a:r>
            <a:endParaRPr lang="en-AU" dirty="0"/>
          </a:p>
        </p:txBody>
      </p:sp>
      <p:sp>
        <p:nvSpPr>
          <p:cNvPr id="14" name="Slide Number Placeholder 13">
            <a:extLst>
              <a:ext uri="{FF2B5EF4-FFF2-40B4-BE49-F238E27FC236}">
                <a16:creationId xmlns:a16="http://schemas.microsoft.com/office/drawing/2014/main" id="{2F26CCD0-EFB3-4E19-A77F-85F3E0F33667}"/>
              </a:ext>
            </a:extLst>
          </p:cNvPr>
          <p:cNvSpPr>
            <a:spLocks noGrp="1"/>
          </p:cNvSpPr>
          <p:nvPr>
            <p:ph type="sldNum" sz="quarter" idx="21"/>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77075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Third Two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7049" y="1700213"/>
            <a:ext cx="7089626"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Content Placeholder 2"/>
          <p:cNvSpPr>
            <a:spLocks noGrp="1"/>
          </p:cNvSpPr>
          <p:nvPr>
            <p:ph idx="10"/>
          </p:nvPr>
        </p:nvSpPr>
        <p:spPr>
          <a:xfrm>
            <a:off x="695325" y="1698659"/>
            <a:ext cx="3384000"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Text Placeholder 5">
            <a:extLst>
              <a:ext uri="{FF2B5EF4-FFF2-40B4-BE49-F238E27FC236}">
                <a16:creationId xmlns:a16="http://schemas.microsoft.com/office/drawing/2014/main" id="{A819475F-5544-4974-AE9E-4B8F82C06AFF}"/>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9" name="Rectangle 8">
            <a:extLst>
              <a:ext uri="{FF2B5EF4-FFF2-40B4-BE49-F238E27FC236}">
                <a16:creationId xmlns:a16="http://schemas.microsoft.com/office/drawing/2014/main" id="{FB7ADCB3-94A1-487D-85FB-8FFC9CDD03AB}"/>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dirty="0"/>
          </a:p>
        </p:txBody>
      </p:sp>
      <p:pic>
        <p:nvPicPr>
          <p:cNvPr id="12" name="Picture 11">
            <a:extLst>
              <a:ext uri="{FF2B5EF4-FFF2-40B4-BE49-F238E27FC236}">
                <a16:creationId xmlns:a16="http://schemas.microsoft.com/office/drawing/2014/main" id="{4198469F-EA11-46C7-AAEC-1DCCFFCDF452}"/>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ECD0CC0B-EDBE-4119-B030-67B593429642}"/>
              </a:ext>
            </a:extLst>
          </p:cNvPr>
          <p:cNvSpPr>
            <a:spLocks noGrp="1"/>
          </p:cNvSpPr>
          <p:nvPr>
            <p:ph type="title"/>
          </p:nvPr>
        </p:nvSpPr>
        <p:spPr/>
        <p:txBody>
          <a:bodyPr/>
          <a:lstStyle/>
          <a:p>
            <a:r>
              <a:rPr lang="en-US"/>
              <a:t>Click to edit Master title style</a:t>
            </a:r>
            <a:endParaRPr lang="en-AU" dirty="0"/>
          </a:p>
        </p:txBody>
      </p:sp>
      <p:sp>
        <p:nvSpPr>
          <p:cNvPr id="2" name="Date Placeholder 1">
            <a:extLst>
              <a:ext uri="{FF2B5EF4-FFF2-40B4-BE49-F238E27FC236}">
                <a16:creationId xmlns:a16="http://schemas.microsoft.com/office/drawing/2014/main" id="{25DE031C-D81B-4218-94A1-8E617EC68AED}"/>
              </a:ext>
            </a:extLst>
          </p:cNvPr>
          <p:cNvSpPr>
            <a:spLocks noGrp="1"/>
          </p:cNvSpPr>
          <p:nvPr>
            <p:ph type="dt" sz="half" idx="16"/>
          </p:nvPr>
        </p:nvSpPr>
        <p:spPr bwMode="white"/>
        <p:txBody>
          <a:bodyPr/>
          <a:lstStyle/>
          <a:p>
            <a:r>
              <a:rPr lang="en-US"/>
              <a:t>#UQLIFE</a:t>
            </a:r>
            <a:endParaRPr lang="en-AU" dirty="0"/>
          </a:p>
        </p:txBody>
      </p:sp>
      <p:sp>
        <p:nvSpPr>
          <p:cNvPr id="11" name="Footer Placeholder 10">
            <a:extLst>
              <a:ext uri="{FF2B5EF4-FFF2-40B4-BE49-F238E27FC236}">
                <a16:creationId xmlns:a16="http://schemas.microsoft.com/office/drawing/2014/main" id="{78C5C398-3572-4EB0-8F84-1F6673C9A658}"/>
              </a:ext>
            </a:extLst>
          </p:cNvPr>
          <p:cNvSpPr>
            <a:spLocks noGrp="1"/>
          </p:cNvSpPr>
          <p:nvPr>
            <p:ph type="ftr" sz="quarter" idx="17"/>
          </p:nvPr>
        </p:nvSpPr>
        <p:spPr/>
        <p:txBody>
          <a:bodyPr/>
          <a:lstStyle/>
          <a:p>
            <a:r>
              <a:rPr lang="en-US"/>
              <a:t>National Student Safety Survey 2021 Media Pack</a:t>
            </a:r>
            <a:endParaRPr lang="en-AU" dirty="0"/>
          </a:p>
        </p:txBody>
      </p:sp>
      <p:sp>
        <p:nvSpPr>
          <p:cNvPr id="13" name="Slide Number Placeholder 12">
            <a:extLst>
              <a:ext uri="{FF2B5EF4-FFF2-40B4-BE49-F238E27FC236}">
                <a16:creationId xmlns:a16="http://schemas.microsoft.com/office/drawing/2014/main" id="{D2D565BB-C9BB-4EEC-9693-6827A3D09DE8}"/>
              </a:ext>
            </a:extLst>
          </p:cNvPr>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37848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Third One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6" y="1700213"/>
            <a:ext cx="7092000"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Content Placeholder 2"/>
          <p:cNvSpPr>
            <a:spLocks noGrp="1"/>
          </p:cNvSpPr>
          <p:nvPr>
            <p:ph idx="10"/>
          </p:nvPr>
        </p:nvSpPr>
        <p:spPr>
          <a:xfrm>
            <a:off x="8112676" y="1700213"/>
            <a:ext cx="3384000"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Text Placeholder 5">
            <a:extLst>
              <a:ext uri="{FF2B5EF4-FFF2-40B4-BE49-F238E27FC236}">
                <a16:creationId xmlns:a16="http://schemas.microsoft.com/office/drawing/2014/main" id="{99C00F56-0B94-47B9-B665-E10A225FC232}"/>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1" name="Rectangle 10">
            <a:extLst>
              <a:ext uri="{FF2B5EF4-FFF2-40B4-BE49-F238E27FC236}">
                <a16:creationId xmlns:a16="http://schemas.microsoft.com/office/drawing/2014/main" id="{B4415799-71FD-449D-8349-3495B06EE871}"/>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dirty="0"/>
          </a:p>
        </p:txBody>
      </p:sp>
      <p:pic>
        <p:nvPicPr>
          <p:cNvPr id="13" name="Picture 12">
            <a:extLst>
              <a:ext uri="{FF2B5EF4-FFF2-40B4-BE49-F238E27FC236}">
                <a16:creationId xmlns:a16="http://schemas.microsoft.com/office/drawing/2014/main" id="{BCDEB36B-7D7C-483E-8547-AC6A66877EC0}"/>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8739D336-33BA-494B-81D0-9D8B47FD05AB}"/>
              </a:ext>
            </a:extLst>
          </p:cNvPr>
          <p:cNvSpPr>
            <a:spLocks noGrp="1"/>
          </p:cNvSpPr>
          <p:nvPr>
            <p:ph type="title"/>
          </p:nvPr>
        </p:nvSpPr>
        <p:spPr/>
        <p:txBody>
          <a:bodyPr/>
          <a:lstStyle/>
          <a:p>
            <a:r>
              <a:rPr lang="en-US"/>
              <a:t>Click to edit Master title style</a:t>
            </a:r>
            <a:endParaRPr lang="en-AU" dirty="0"/>
          </a:p>
        </p:txBody>
      </p:sp>
      <p:sp>
        <p:nvSpPr>
          <p:cNvPr id="5" name="Date Placeholder 4">
            <a:extLst>
              <a:ext uri="{FF2B5EF4-FFF2-40B4-BE49-F238E27FC236}">
                <a16:creationId xmlns:a16="http://schemas.microsoft.com/office/drawing/2014/main" id="{96FEF3A4-7665-47FA-8B69-9A4F31C18B06}"/>
              </a:ext>
            </a:extLst>
          </p:cNvPr>
          <p:cNvSpPr>
            <a:spLocks noGrp="1"/>
          </p:cNvSpPr>
          <p:nvPr>
            <p:ph type="dt" sz="half" idx="16"/>
          </p:nvPr>
        </p:nvSpPr>
        <p:spPr bwMode="white"/>
        <p:txBody>
          <a:bodyPr/>
          <a:lstStyle/>
          <a:p>
            <a:r>
              <a:rPr lang="en-US"/>
              <a:t>#UQLIFE</a:t>
            </a:r>
            <a:endParaRPr lang="en-AU" dirty="0"/>
          </a:p>
        </p:txBody>
      </p:sp>
      <p:sp>
        <p:nvSpPr>
          <p:cNvPr id="8" name="Footer Placeholder 7">
            <a:extLst>
              <a:ext uri="{FF2B5EF4-FFF2-40B4-BE49-F238E27FC236}">
                <a16:creationId xmlns:a16="http://schemas.microsoft.com/office/drawing/2014/main" id="{55EE2261-AED3-448E-9AA6-9C9A5534417D}"/>
              </a:ext>
            </a:extLst>
          </p:cNvPr>
          <p:cNvSpPr>
            <a:spLocks noGrp="1"/>
          </p:cNvSpPr>
          <p:nvPr>
            <p:ph type="ftr" sz="quarter" idx="17"/>
          </p:nvPr>
        </p:nvSpPr>
        <p:spPr/>
        <p:txBody>
          <a:bodyPr/>
          <a:lstStyle/>
          <a:p>
            <a:r>
              <a:rPr lang="en-US"/>
              <a:t>National Student Safety Survey 2021 Media Pack</a:t>
            </a:r>
            <a:endParaRPr lang="en-AU" dirty="0"/>
          </a:p>
        </p:txBody>
      </p:sp>
      <p:sp>
        <p:nvSpPr>
          <p:cNvPr id="12" name="Slide Number Placeholder 11">
            <a:extLst>
              <a:ext uri="{FF2B5EF4-FFF2-40B4-BE49-F238E27FC236}">
                <a16:creationId xmlns:a16="http://schemas.microsoft.com/office/drawing/2014/main" id="{7A92BB03-FEDF-43D9-957F-2410F5D597BF}"/>
              </a:ext>
            </a:extLst>
          </p:cNvPr>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09038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Pull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624880"/>
            <a:ext cx="12191999" cy="6233119"/>
          </a:xfrm>
          <a:prstGeom prst="rect">
            <a:avLst/>
          </a:prstGeom>
          <a:solidFill>
            <a:schemeClr val="bg2"/>
          </a:solidFill>
        </p:spPr>
        <p:txBody>
          <a:bodyPr anchor="ctr"/>
          <a:lstStyle>
            <a:lvl1pPr marL="0" indent="0" algn="ctr">
              <a:spcBef>
                <a:spcPts val="0"/>
              </a:spcBef>
              <a:spcAft>
                <a:spcPts val="0"/>
              </a:spcAft>
              <a:buNone/>
              <a:defRPr lang="en-AU"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dirty="0"/>
              <a:t>Click icon to add picture</a:t>
            </a:r>
            <a:br>
              <a:rPr lang="en-AU" dirty="0"/>
            </a:br>
            <a:br>
              <a:rPr lang="en-AU" dirty="0"/>
            </a:br>
            <a:br>
              <a:rPr lang="en-AU" dirty="0"/>
            </a:br>
            <a:endParaRPr lang="en-AU" dirty="0"/>
          </a:p>
        </p:txBody>
      </p:sp>
      <p:sp>
        <p:nvSpPr>
          <p:cNvPr id="11" name="Text Placeholder 6">
            <a:extLst>
              <a:ext uri="{FF2B5EF4-FFF2-40B4-BE49-F238E27FC236}">
                <a16:creationId xmlns:a16="http://schemas.microsoft.com/office/drawing/2014/main" id="{F90B2496-E1DB-4D4C-859D-CC14426C6917}"/>
              </a:ext>
            </a:extLst>
          </p:cNvPr>
          <p:cNvSpPr>
            <a:spLocks noGrp="1"/>
          </p:cNvSpPr>
          <p:nvPr>
            <p:ph type="body" sz="quarter" idx="19" hasCustomPrompt="1"/>
          </p:nvPr>
        </p:nvSpPr>
        <p:spPr>
          <a:xfrm>
            <a:off x="695328" y="1052514"/>
            <a:ext cx="3384548" cy="5263410"/>
          </a:xfrm>
          <a:prstGeom prst="rect">
            <a:avLst/>
          </a:prstGeom>
          <a:solidFill>
            <a:schemeClr val="bg1"/>
          </a:solidFill>
        </p:spPr>
        <p:txBody>
          <a:bodyPr lIns="180000" tIns="1260000" rIns="180000" bIns="180000" anchor="t">
            <a:normAutofit/>
          </a:bodyPr>
          <a:lstStyle>
            <a:lvl1pPr marL="285750" indent="-285750" algn="l">
              <a:buClr>
                <a:schemeClr val="bg1"/>
              </a:buClr>
              <a:buFont typeface="Arial" panose="020B0604020202020204" pitchFamily="34" charset="0"/>
              <a:buChar char="•"/>
              <a:defRPr lang="en-AU" dirty="0"/>
            </a:lvl1pPr>
          </a:lstStyle>
          <a:p>
            <a:pPr lvl="0"/>
            <a:r>
              <a:rPr lang="en-AU" dirty="0"/>
              <a:t>[Enter text – You can change the colour of this placeholder under the ‘Shape fill’ menu. Change shape width/height as preferred]</a:t>
            </a:r>
          </a:p>
        </p:txBody>
      </p:sp>
      <p:sp>
        <p:nvSpPr>
          <p:cNvPr id="2" name="Title 1">
            <a:extLst>
              <a:ext uri="{FF2B5EF4-FFF2-40B4-BE49-F238E27FC236}">
                <a16:creationId xmlns:a16="http://schemas.microsoft.com/office/drawing/2014/main" id="{DFCB796C-2145-4E36-9CCD-4A6E104CD86A}"/>
              </a:ext>
            </a:extLst>
          </p:cNvPr>
          <p:cNvSpPr>
            <a:spLocks noGrp="1"/>
          </p:cNvSpPr>
          <p:nvPr>
            <p:ph type="title" hasCustomPrompt="1"/>
          </p:nvPr>
        </p:nvSpPr>
        <p:spPr>
          <a:xfrm>
            <a:off x="1127448" y="1340768"/>
            <a:ext cx="2592288" cy="876470"/>
          </a:xfrm>
        </p:spPr>
        <p:txBody>
          <a:bodyPr anchor="t">
            <a:normAutofit/>
          </a:bodyPr>
          <a:lstStyle>
            <a:lvl1pPr>
              <a:defRPr sz="2800"/>
            </a:lvl1pPr>
          </a:lstStyle>
          <a:p>
            <a:r>
              <a:rPr lang="en-US" dirty="0"/>
              <a:t>[Title]</a:t>
            </a:r>
            <a:endParaRPr lang="en-AU" dirty="0"/>
          </a:p>
        </p:txBody>
      </p:sp>
      <p:sp>
        <p:nvSpPr>
          <p:cNvPr id="10" name="Text Placeholder 5">
            <a:extLst>
              <a:ext uri="{FF2B5EF4-FFF2-40B4-BE49-F238E27FC236}">
                <a16:creationId xmlns:a16="http://schemas.microsoft.com/office/drawing/2014/main" id="{D683528B-5613-4179-BFD8-DFE24675A848}"/>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2" name="Rectangle 11">
            <a:extLst>
              <a:ext uri="{FF2B5EF4-FFF2-40B4-BE49-F238E27FC236}">
                <a16:creationId xmlns:a16="http://schemas.microsoft.com/office/drawing/2014/main" id="{745D19A3-55E4-4A3E-B43F-B4D3EFBE1E1E}"/>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dirty="0"/>
          </a:p>
        </p:txBody>
      </p:sp>
      <p:pic>
        <p:nvPicPr>
          <p:cNvPr id="14" name="Picture 13">
            <a:extLst>
              <a:ext uri="{FF2B5EF4-FFF2-40B4-BE49-F238E27FC236}">
                <a16:creationId xmlns:a16="http://schemas.microsoft.com/office/drawing/2014/main" id="{71B58DF6-309B-4BE3-BBE4-1BA28FFD90EC}"/>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4" name="Date Placeholder 3">
            <a:extLst>
              <a:ext uri="{FF2B5EF4-FFF2-40B4-BE49-F238E27FC236}">
                <a16:creationId xmlns:a16="http://schemas.microsoft.com/office/drawing/2014/main" id="{FDC7D515-B4C3-44B8-9BAA-EEF692FA5A57}"/>
              </a:ext>
            </a:extLst>
          </p:cNvPr>
          <p:cNvSpPr>
            <a:spLocks noGrp="1"/>
          </p:cNvSpPr>
          <p:nvPr>
            <p:ph type="dt" sz="half" idx="20"/>
          </p:nvPr>
        </p:nvSpPr>
        <p:spPr bwMode="white"/>
        <p:txBody>
          <a:bodyPr/>
          <a:lstStyle/>
          <a:p>
            <a:r>
              <a:rPr lang="en-US"/>
              <a:t>#UQLIFE</a:t>
            </a:r>
            <a:endParaRPr lang="en-AU" dirty="0"/>
          </a:p>
        </p:txBody>
      </p:sp>
      <p:sp>
        <p:nvSpPr>
          <p:cNvPr id="7" name="Footer Placeholder 6">
            <a:extLst>
              <a:ext uri="{FF2B5EF4-FFF2-40B4-BE49-F238E27FC236}">
                <a16:creationId xmlns:a16="http://schemas.microsoft.com/office/drawing/2014/main" id="{3309B167-7472-4F88-89E8-DAE2E0483964}"/>
              </a:ext>
            </a:extLst>
          </p:cNvPr>
          <p:cNvSpPr>
            <a:spLocks noGrp="1"/>
          </p:cNvSpPr>
          <p:nvPr>
            <p:ph type="ftr" sz="quarter" idx="21"/>
          </p:nvPr>
        </p:nvSpPr>
        <p:spPr/>
        <p:txBody>
          <a:bodyPr/>
          <a:lstStyle/>
          <a:p>
            <a:r>
              <a:rPr lang="en-US"/>
              <a:t>National Student Safety Survey 2021 Media Pack</a:t>
            </a:r>
            <a:endParaRPr lang="en-AU" dirty="0"/>
          </a:p>
        </p:txBody>
      </p:sp>
      <p:sp>
        <p:nvSpPr>
          <p:cNvPr id="8" name="Slide Number Placeholder 7">
            <a:extLst>
              <a:ext uri="{FF2B5EF4-FFF2-40B4-BE49-F238E27FC236}">
                <a16:creationId xmlns:a16="http://schemas.microsoft.com/office/drawing/2014/main" id="{47F249FB-FC55-456D-9BD4-C0130FDAB05E}"/>
              </a:ext>
            </a:extLst>
          </p:cNvPr>
          <p:cNvSpPr>
            <a:spLocks noGrp="1"/>
          </p:cNvSpPr>
          <p:nvPr>
            <p:ph type="sldNum" sz="quarter" idx="22"/>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9999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695327" y="1700213"/>
            <a:ext cx="10801349" cy="4249107"/>
          </a:xfrm>
          <a:prstGeom prst="rect">
            <a:avLst/>
          </a:prstGeom>
          <a:solidFill>
            <a:schemeClr val="bg2"/>
          </a:solidFill>
        </p:spPr>
        <p:txBody>
          <a:bodyPr anchor="ctr"/>
          <a:lstStyle>
            <a:lvl1pPr marL="0" indent="0" algn="ctr">
              <a:spcBef>
                <a:spcPts val="0"/>
              </a:spcBef>
              <a:spcAft>
                <a:spcPts val="0"/>
              </a:spcAft>
              <a:buNone/>
              <a:defRPr lang="en-AU"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dirty="0"/>
              <a:t>Click icon to add picture</a:t>
            </a:r>
            <a:br>
              <a:rPr lang="en-AU" dirty="0"/>
            </a:br>
            <a:br>
              <a:rPr lang="en-AU" dirty="0"/>
            </a:br>
            <a:br>
              <a:rPr lang="en-AU" dirty="0"/>
            </a:br>
            <a:endParaRPr lang="en-AU" dirty="0"/>
          </a:p>
        </p:txBody>
      </p:sp>
      <p:sp>
        <p:nvSpPr>
          <p:cNvPr id="4" name="Text Placeholder 3"/>
          <p:cNvSpPr>
            <a:spLocks noGrp="1"/>
          </p:cNvSpPr>
          <p:nvPr>
            <p:ph type="body" sz="half" idx="2" hasCustomPrompt="1"/>
          </p:nvPr>
        </p:nvSpPr>
        <p:spPr>
          <a:xfrm>
            <a:off x="695327" y="5949320"/>
            <a:ext cx="10801348" cy="360000"/>
          </a:xfrm>
          <a:prstGeom prst="rect">
            <a:avLst/>
          </a:prstGeo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5">
            <a:extLst>
              <a:ext uri="{FF2B5EF4-FFF2-40B4-BE49-F238E27FC236}">
                <a16:creationId xmlns:a16="http://schemas.microsoft.com/office/drawing/2014/main" id="{D683528B-5613-4179-BFD8-DFE24675A848}"/>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1" name="Rectangle 10">
            <a:extLst>
              <a:ext uri="{FF2B5EF4-FFF2-40B4-BE49-F238E27FC236}">
                <a16:creationId xmlns:a16="http://schemas.microsoft.com/office/drawing/2014/main" id="{61FA6F18-A6B9-4002-9AF5-5A621B0ECEA9}"/>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dirty="0"/>
          </a:p>
        </p:txBody>
      </p:sp>
      <p:pic>
        <p:nvPicPr>
          <p:cNvPr id="13" name="Picture 12">
            <a:extLst>
              <a:ext uri="{FF2B5EF4-FFF2-40B4-BE49-F238E27FC236}">
                <a16:creationId xmlns:a16="http://schemas.microsoft.com/office/drawing/2014/main" id="{F6667976-37E5-419D-871B-FF7F3279A819}"/>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7" name="Title 6">
            <a:extLst>
              <a:ext uri="{FF2B5EF4-FFF2-40B4-BE49-F238E27FC236}">
                <a16:creationId xmlns:a16="http://schemas.microsoft.com/office/drawing/2014/main" id="{7328C3BB-E5DD-47D4-B3C1-7A89BC1FE841}"/>
              </a:ext>
            </a:extLst>
          </p:cNvPr>
          <p:cNvSpPr>
            <a:spLocks noGrp="1"/>
          </p:cNvSpPr>
          <p:nvPr>
            <p:ph type="title"/>
          </p:nvPr>
        </p:nvSpPr>
        <p:spPr/>
        <p:txBody>
          <a:bodyPr/>
          <a:lstStyle/>
          <a:p>
            <a:r>
              <a:rPr lang="en-US"/>
              <a:t>Click to edit Master title style</a:t>
            </a:r>
            <a:endParaRPr lang="en-AU" dirty="0"/>
          </a:p>
        </p:txBody>
      </p:sp>
      <p:sp>
        <p:nvSpPr>
          <p:cNvPr id="2" name="Date Placeholder 1">
            <a:extLst>
              <a:ext uri="{FF2B5EF4-FFF2-40B4-BE49-F238E27FC236}">
                <a16:creationId xmlns:a16="http://schemas.microsoft.com/office/drawing/2014/main" id="{FEBC86CC-8E6A-4F6A-BC10-D9D4BF0CE880}"/>
              </a:ext>
            </a:extLst>
          </p:cNvPr>
          <p:cNvSpPr>
            <a:spLocks noGrp="1"/>
          </p:cNvSpPr>
          <p:nvPr>
            <p:ph type="dt" sz="half" idx="16"/>
          </p:nvPr>
        </p:nvSpPr>
        <p:spPr bwMode="white"/>
        <p:txBody>
          <a:bodyPr/>
          <a:lstStyle/>
          <a:p>
            <a:r>
              <a:rPr lang="en-US"/>
              <a:t>#UQLIFE</a:t>
            </a:r>
            <a:endParaRPr lang="en-AU" dirty="0"/>
          </a:p>
        </p:txBody>
      </p:sp>
      <p:sp>
        <p:nvSpPr>
          <p:cNvPr id="8" name="Footer Placeholder 7">
            <a:extLst>
              <a:ext uri="{FF2B5EF4-FFF2-40B4-BE49-F238E27FC236}">
                <a16:creationId xmlns:a16="http://schemas.microsoft.com/office/drawing/2014/main" id="{36E1B5CB-C615-403B-B182-EBCD5DAC9E67}"/>
              </a:ext>
            </a:extLst>
          </p:cNvPr>
          <p:cNvSpPr>
            <a:spLocks noGrp="1"/>
          </p:cNvSpPr>
          <p:nvPr>
            <p:ph type="ftr" sz="quarter" idx="17"/>
          </p:nvPr>
        </p:nvSpPr>
        <p:spPr/>
        <p:txBody>
          <a:bodyPr/>
          <a:lstStyle/>
          <a:p>
            <a:r>
              <a:rPr lang="en-US"/>
              <a:t>National Student Safety Survey 2021 Media Pack</a:t>
            </a:r>
            <a:endParaRPr lang="en-AU" dirty="0"/>
          </a:p>
        </p:txBody>
      </p:sp>
      <p:sp>
        <p:nvSpPr>
          <p:cNvPr id="12" name="Slide Number Placeholder 11">
            <a:extLst>
              <a:ext uri="{FF2B5EF4-FFF2-40B4-BE49-F238E27FC236}">
                <a16:creationId xmlns:a16="http://schemas.microsoft.com/office/drawing/2014/main" id="{FBA690D5-44C9-4D2D-925E-426FB8864D8D}"/>
              </a:ext>
            </a:extLst>
          </p:cNvPr>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400272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with Image Two Third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B39BD51-2E8D-4FDD-8EEB-A7A9070EDD67}"/>
              </a:ext>
            </a:extLst>
          </p:cNvPr>
          <p:cNvSpPr>
            <a:spLocks noGrp="1"/>
          </p:cNvSpPr>
          <p:nvPr>
            <p:ph type="pic" sz="quarter" idx="12" hasCustomPrompt="1"/>
          </p:nvPr>
        </p:nvSpPr>
        <p:spPr>
          <a:xfrm>
            <a:off x="4407048" y="630979"/>
            <a:ext cx="7784951" cy="6234196"/>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8916" h="5593381">
                <a:moveTo>
                  <a:pt x="454" y="629"/>
                </a:moveTo>
                <a:lnTo>
                  <a:pt x="5198916" y="0"/>
                </a:lnTo>
                <a:lnTo>
                  <a:pt x="5198916" y="5587822"/>
                </a:lnTo>
                <a:lnTo>
                  <a:pt x="1718207" y="5593381"/>
                </a:lnTo>
                <a:cubicBezTo>
                  <a:pt x="689093" y="5283249"/>
                  <a:pt x="-8821" y="3998617"/>
                  <a:pt x="1791" y="3144946"/>
                </a:cubicBezTo>
                <a:cubicBezTo>
                  <a:pt x="3783" y="1941683"/>
                  <a:pt x="-1538" y="1203892"/>
                  <a:pt x="454" y="629"/>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sp>
        <p:nvSpPr>
          <p:cNvPr id="6" name="Text Placeholder 5">
            <a:extLst>
              <a:ext uri="{FF2B5EF4-FFF2-40B4-BE49-F238E27FC236}">
                <a16:creationId xmlns:a16="http://schemas.microsoft.com/office/drawing/2014/main" id="{05B945E3-14E3-4804-9C19-FEC6CFB9A20D}"/>
              </a:ext>
            </a:extLst>
          </p:cNvPr>
          <p:cNvSpPr>
            <a:spLocks noGrp="1"/>
          </p:cNvSpPr>
          <p:nvPr>
            <p:ph type="body" sz="quarter" idx="13"/>
          </p:nvPr>
        </p:nvSpPr>
        <p:spPr>
          <a:xfrm>
            <a:off x="695326" y="2204864"/>
            <a:ext cx="3384000" cy="4093424"/>
          </a:xfrm>
          <a:prstGeom prst="rect">
            <a:avLst/>
          </a:prstGeom>
        </p:spPr>
        <p:txBody>
          <a:bodyPr/>
          <a:lstStyle>
            <a:lvl1pPr>
              <a:buNone/>
              <a:defRPr lang="en-US" dirty="0"/>
            </a:lvl1pPr>
            <a:lvl2pPr>
              <a:defRPr lang="en-US" dirty="0"/>
            </a:lvl2pPr>
            <a:lvl3pPr>
              <a:defRPr lang="en-US" dirty="0"/>
            </a:lvl3pPr>
            <a:lvl4pPr>
              <a:defRPr lang="en-US" dirty="0"/>
            </a:lvl4pPr>
            <a:lvl5pPr>
              <a:defRPr lang="en-US" dirty="0"/>
            </a:lvl5pPr>
            <a:lvl6pPr>
              <a:defRPr lang="en-AU" dirty="0"/>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Rectangle 8">
            <a:extLst>
              <a:ext uri="{FF2B5EF4-FFF2-40B4-BE49-F238E27FC236}">
                <a16:creationId xmlns:a16="http://schemas.microsoft.com/office/drawing/2014/main" id="{35F1548D-4CF2-410E-9EAF-5FFD92B8BD25}"/>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dirty="0"/>
          </a:p>
        </p:txBody>
      </p:sp>
      <p:pic>
        <p:nvPicPr>
          <p:cNvPr id="13" name="Picture 12">
            <a:extLst>
              <a:ext uri="{FF2B5EF4-FFF2-40B4-BE49-F238E27FC236}">
                <a16:creationId xmlns:a16="http://schemas.microsoft.com/office/drawing/2014/main" id="{A4FFD650-D01F-491D-B510-1C0C7A868A64}"/>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2" name="Title 1">
            <a:extLst>
              <a:ext uri="{FF2B5EF4-FFF2-40B4-BE49-F238E27FC236}">
                <a16:creationId xmlns:a16="http://schemas.microsoft.com/office/drawing/2014/main" id="{E6DFCBBC-8906-4BED-9DB4-F37D43569C83}"/>
              </a:ext>
            </a:extLst>
          </p:cNvPr>
          <p:cNvSpPr>
            <a:spLocks noGrp="1"/>
          </p:cNvSpPr>
          <p:nvPr>
            <p:ph type="title"/>
          </p:nvPr>
        </p:nvSpPr>
        <p:spPr>
          <a:xfrm>
            <a:off x="695326" y="1052736"/>
            <a:ext cx="3384549" cy="1008112"/>
          </a:xfrm>
        </p:spPr>
        <p:txBody>
          <a:bodyPr anchor="t"/>
          <a:lstStyle/>
          <a:p>
            <a:r>
              <a:rPr lang="en-US"/>
              <a:t>Click to edit Master title style</a:t>
            </a:r>
            <a:endParaRPr lang="en-AU" dirty="0"/>
          </a:p>
        </p:txBody>
      </p:sp>
      <p:sp>
        <p:nvSpPr>
          <p:cNvPr id="7" name="Date Placeholder 6">
            <a:extLst>
              <a:ext uri="{FF2B5EF4-FFF2-40B4-BE49-F238E27FC236}">
                <a16:creationId xmlns:a16="http://schemas.microsoft.com/office/drawing/2014/main" id="{65FC9ED7-6517-494A-9E4C-6DF78B8356C4}"/>
              </a:ext>
            </a:extLst>
          </p:cNvPr>
          <p:cNvSpPr>
            <a:spLocks noGrp="1"/>
          </p:cNvSpPr>
          <p:nvPr>
            <p:ph type="dt" sz="half" idx="14"/>
          </p:nvPr>
        </p:nvSpPr>
        <p:spPr bwMode="white"/>
        <p:txBody>
          <a:bodyPr/>
          <a:lstStyle/>
          <a:p>
            <a:r>
              <a:rPr lang="en-US"/>
              <a:t>#UQLIFE</a:t>
            </a:r>
            <a:endParaRPr lang="en-AU" dirty="0"/>
          </a:p>
        </p:txBody>
      </p:sp>
      <p:sp>
        <p:nvSpPr>
          <p:cNvPr id="8" name="Footer Placeholder 7">
            <a:extLst>
              <a:ext uri="{FF2B5EF4-FFF2-40B4-BE49-F238E27FC236}">
                <a16:creationId xmlns:a16="http://schemas.microsoft.com/office/drawing/2014/main" id="{0DA6D18E-7831-44BE-9F27-A68CFE3B02CE}"/>
              </a:ext>
            </a:extLst>
          </p:cNvPr>
          <p:cNvSpPr>
            <a:spLocks noGrp="1"/>
          </p:cNvSpPr>
          <p:nvPr>
            <p:ph type="ftr" sz="quarter" idx="15"/>
          </p:nvPr>
        </p:nvSpPr>
        <p:spPr/>
        <p:txBody>
          <a:bodyPr/>
          <a:lstStyle/>
          <a:p>
            <a:r>
              <a:rPr lang="en-US"/>
              <a:t>National Student Safety Survey 2021 Media Pack</a:t>
            </a:r>
            <a:endParaRPr lang="en-AU" dirty="0"/>
          </a:p>
        </p:txBody>
      </p:sp>
      <p:sp>
        <p:nvSpPr>
          <p:cNvPr id="11" name="Slide Number Placeholder 10">
            <a:extLst>
              <a:ext uri="{FF2B5EF4-FFF2-40B4-BE49-F238E27FC236}">
                <a16:creationId xmlns:a16="http://schemas.microsoft.com/office/drawing/2014/main" id="{CBA412D2-A7E4-4007-BC7B-41EB3D0B601C}"/>
              </a:ext>
            </a:extLst>
          </p:cNvPr>
          <p:cNvSpPr>
            <a:spLocks noGrp="1"/>
          </p:cNvSpPr>
          <p:nvPr>
            <p:ph type="sldNum" sz="quarter" idx="16"/>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805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with Image Half">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6099776" y="619522"/>
            <a:ext cx="6096132" cy="6238324"/>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3943363 w 4070093"/>
              <a:gd name="connsiteY1" fmla="*/ 324970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10480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5150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14049 w 4069424"/>
              <a:gd name="connsiteY0" fmla="*/ 174112 h 5602782"/>
              <a:gd name="connsiteX1" fmla="*/ 4068911 w 4069424"/>
              <a:gd name="connsiteY1" fmla="*/ 0 h 5602782"/>
              <a:gd name="connsiteX2" fmla="*/ 4068422 w 4069424"/>
              <a:gd name="connsiteY2" fmla="*/ 5600840 h 5602782"/>
              <a:gd name="connsiteX3" fmla="*/ 1716536 w 4069424"/>
              <a:gd name="connsiteY3" fmla="*/ 5602782 h 5602782"/>
              <a:gd name="connsiteX4" fmla="*/ 120 w 4069424"/>
              <a:gd name="connsiteY4" fmla="*/ 3154347 h 5602782"/>
              <a:gd name="connsiteX5" fmla="*/ 14049 w 4069424"/>
              <a:gd name="connsiteY5" fmla="*/ 174112 h 560278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4065493 w 4070093"/>
              <a:gd name="connsiteY1" fmla="*/ 51501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934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4333 h 5597085"/>
              <a:gd name="connsiteX1" fmla="*/ 4070582 w 4071095"/>
              <a:gd name="connsiteY1" fmla="*/ 0 h 5597085"/>
              <a:gd name="connsiteX2" fmla="*/ 4070093 w 4071095"/>
              <a:gd name="connsiteY2" fmla="*/ 5595143 h 5597085"/>
              <a:gd name="connsiteX3" fmla="*/ 1718207 w 4071095"/>
              <a:gd name="connsiteY3" fmla="*/ 5597085 h 5597085"/>
              <a:gd name="connsiteX4" fmla="*/ 1791 w 4071095"/>
              <a:gd name="connsiteY4" fmla="*/ 3148650 h 5597085"/>
              <a:gd name="connsiteX5" fmla="*/ 454 w 4071095"/>
              <a:gd name="connsiteY5" fmla="*/ 4333 h 559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1095" h="5597085">
                <a:moveTo>
                  <a:pt x="454" y="4333"/>
                </a:moveTo>
                <a:lnTo>
                  <a:pt x="4070582" y="0"/>
                </a:lnTo>
                <a:cubicBezTo>
                  <a:pt x="4072539" y="1865237"/>
                  <a:pt x="4068136" y="3729906"/>
                  <a:pt x="4070093" y="5595143"/>
                </a:cubicBezTo>
                <a:lnTo>
                  <a:pt x="1718207" y="5597085"/>
                </a:lnTo>
                <a:cubicBezTo>
                  <a:pt x="689093" y="5286953"/>
                  <a:pt x="-8821" y="4002321"/>
                  <a:pt x="1791" y="3148650"/>
                </a:cubicBezTo>
                <a:cubicBezTo>
                  <a:pt x="3783" y="1945387"/>
                  <a:pt x="-1538" y="1207596"/>
                  <a:pt x="454" y="4333"/>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sp>
        <p:nvSpPr>
          <p:cNvPr id="9" name="Text Placeholder 5">
            <a:extLst>
              <a:ext uri="{FF2B5EF4-FFF2-40B4-BE49-F238E27FC236}">
                <a16:creationId xmlns:a16="http://schemas.microsoft.com/office/drawing/2014/main" id="{9939388E-DE68-4319-9112-7BA5E2C40EB3}"/>
              </a:ext>
            </a:extLst>
          </p:cNvPr>
          <p:cNvSpPr>
            <a:spLocks noGrp="1"/>
          </p:cNvSpPr>
          <p:nvPr>
            <p:ph type="body" sz="quarter" idx="15"/>
          </p:nvPr>
        </p:nvSpPr>
        <p:spPr>
          <a:xfrm>
            <a:off x="695326" y="1700213"/>
            <a:ext cx="5208588"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spcAft>
                <a:spcPts val="600"/>
              </a:spcAft>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9ED1E0F1-AFFA-42EB-BA75-DA2D4500467E}"/>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dirty="0"/>
          </a:p>
        </p:txBody>
      </p:sp>
      <p:pic>
        <p:nvPicPr>
          <p:cNvPr id="14" name="Picture 13">
            <a:extLst>
              <a:ext uri="{FF2B5EF4-FFF2-40B4-BE49-F238E27FC236}">
                <a16:creationId xmlns:a16="http://schemas.microsoft.com/office/drawing/2014/main" id="{9BE6FC7D-C34E-46C7-8941-E28D2138AB4A}"/>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13" name="Title 1">
            <a:extLst>
              <a:ext uri="{FF2B5EF4-FFF2-40B4-BE49-F238E27FC236}">
                <a16:creationId xmlns:a16="http://schemas.microsoft.com/office/drawing/2014/main" id="{080EDC1B-18C6-4124-ACB9-D441CF15FE5D}"/>
              </a:ext>
            </a:extLst>
          </p:cNvPr>
          <p:cNvSpPr>
            <a:spLocks noGrp="1"/>
          </p:cNvSpPr>
          <p:nvPr>
            <p:ph type="title"/>
          </p:nvPr>
        </p:nvSpPr>
        <p:spPr>
          <a:xfrm>
            <a:off x="695326" y="1052736"/>
            <a:ext cx="5208587" cy="468000"/>
          </a:xfrm>
        </p:spPr>
        <p:txBody>
          <a:bodyPr anchor="t"/>
          <a:lstStyle/>
          <a:p>
            <a:r>
              <a:rPr lang="en-US"/>
              <a:t>Click to edit Master title style</a:t>
            </a:r>
            <a:endParaRPr lang="en-AU" dirty="0"/>
          </a:p>
        </p:txBody>
      </p:sp>
      <p:sp>
        <p:nvSpPr>
          <p:cNvPr id="2" name="Date Placeholder 1">
            <a:extLst>
              <a:ext uri="{FF2B5EF4-FFF2-40B4-BE49-F238E27FC236}">
                <a16:creationId xmlns:a16="http://schemas.microsoft.com/office/drawing/2014/main" id="{97916337-F2DC-4078-961D-7B3BDA5209EB}"/>
              </a:ext>
            </a:extLst>
          </p:cNvPr>
          <p:cNvSpPr>
            <a:spLocks noGrp="1"/>
          </p:cNvSpPr>
          <p:nvPr>
            <p:ph type="dt" sz="half" idx="19"/>
          </p:nvPr>
        </p:nvSpPr>
        <p:spPr bwMode="white"/>
        <p:txBody>
          <a:bodyPr/>
          <a:lstStyle/>
          <a:p>
            <a:r>
              <a:rPr lang="en-US"/>
              <a:t>#UQLIFE</a:t>
            </a:r>
            <a:endParaRPr lang="en-AU" dirty="0"/>
          </a:p>
        </p:txBody>
      </p:sp>
      <p:sp>
        <p:nvSpPr>
          <p:cNvPr id="6" name="Footer Placeholder 5">
            <a:extLst>
              <a:ext uri="{FF2B5EF4-FFF2-40B4-BE49-F238E27FC236}">
                <a16:creationId xmlns:a16="http://schemas.microsoft.com/office/drawing/2014/main" id="{8734EC9E-80A6-4F00-A6C2-0211431E31A4}"/>
              </a:ext>
            </a:extLst>
          </p:cNvPr>
          <p:cNvSpPr>
            <a:spLocks noGrp="1"/>
          </p:cNvSpPr>
          <p:nvPr>
            <p:ph type="ftr" sz="quarter" idx="20"/>
          </p:nvPr>
        </p:nvSpPr>
        <p:spPr/>
        <p:txBody>
          <a:bodyPr/>
          <a:lstStyle/>
          <a:p>
            <a:r>
              <a:rPr lang="en-US"/>
              <a:t>National Student Safety Survey 2021 Media Pack</a:t>
            </a:r>
            <a:endParaRPr lang="en-AU" dirty="0"/>
          </a:p>
        </p:txBody>
      </p:sp>
      <p:sp>
        <p:nvSpPr>
          <p:cNvPr id="7" name="Slide Number Placeholder 6">
            <a:extLst>
              <a:ext uri="{FF2B5EF4-FFF2-40B4-BE49-F238E27FC236}">
                <a16:creationId xmlns:a16="http://schemas.microsoft.com/office/drawing/2014/main" id="{EFD63467-2027-4D99-8858-F83AC8390523}"/>
              </a:ext>
            </a:extLst>
          </p:cNvPr>
          <p:cNvSpPr>
            <a:spLocks noGrp="1"/>
          </p:cNvSpPr>
          <p:nvPr>
            <p:ph type="sldNum" sz="quarter" idx="21"/>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84967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with Image One Third">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8127980" y="619866"/>
            <a:ext cx="4065161" cy="6239970"/>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0093"/>
              <a:gd name="connsiteY0" fmla="*/ 0 h 5592752"/>
              <a:gd name="connsiteX1" fmla="*/ 2714232 w 4070093"/>
              <a:gd name="connsiteY1" fmla="*/ 3644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2714242"/>
              <a:gd name="connsiteY0" fmla="*/ 0 h 5592752"/>
              <a:gd name="connsiteX1" fmla="*/ 2714232 w 2714242"/>
              <a:gd name="connsiteY1" fmla="*/ 3644 h 5592752"/>
              <a:gd name="connsiteX2" fmla="*/ 2455391 w 2714242"/>
              <a:gd name="connsiteY2" fmla="*/ 5590810 h 5592752"/>
              <a:gd name="connsiteX3" fmla="*/ 1718207 w 2714242"/>
              <a:gd name="connsiteY3" fmla="*/ 5592752 h 5592752"/>
              <a:gd name="connsiteX4" fmla="*/ 1791 w 2714242"/>
              <a:gd name="connsiteY4" fmla="*/ 3144317 h 5592752"/>
              <a:gd name="connsiteX5" fmla="*/ 454 w 2714242"/>
              <a:gd name="connsiteY5" fmla="*/ 0 h 5592752"/>
              <a:gd name="connsiteX0" fmla="*/ 454 w 2714778"/>
              <a:gd name="connsiteY0" fmla="*/ 0 h 5596508"/>
              <a:gd name="connsiteX1" fmla="*/ 2714232 w 2714778"/>
              <a:gd name="connsiteY1" fmla="*/ 3644 h 5596508"/>
              <a:gd name="connsiteX2" fmla="*/ 2714070 w 2714778"/>
              <a:gd name="connsiteY2" fmla="*/ 5596508 h 5596508"/>
              <a:gd name="connsiteX3" fmla="*/ 1718207 w 2714778"/>
              <a:gd name="connsiteY3" fmla="*/ 5592752 h 5596508"/>
              <a:gd name="connsiteX4" fmla="*/ 1791 w 2714778"/>
              <a:gd name="connsiteY4" fmla="*/ 3144317 h 5596508"/>
              <a:gd name="connsiteX5" fmla="*/ 454 w 2714778"/>
              <a:gd name="connsiteY5" fmla="*/ 0 h 5596508"/>
              <a:gd name="connsiteX0" fmla="*/ 454 w 2714070"/>
              <a:gd name="connsiteY0" fmla="*/ 0 h 5596508"/>
              <a:gd name="connsiteX1" fmla="*/ 2709992 w 2714070"/>
              <a:gd name="connsiteY1" fmla="*/ 3644 h 5596508"/>
              <a:gd name="connsiteX2" fmla="*/ 2714070 w 2714070"/>
              <a:gd name="connsiteY2" fmla="*/ 5596508 h 5596508"/>
              <a:gd name="connsiteX3" fmla="*/ 1718207 w 2714070"/>
              <a:gd name="connsiteY3" fmla="*/ 5592752 h 5596508"/>
              <a:gd name="connsiteX4" fmla="*/ 1791 w 2714070"/>
              <a:gd name="connsiteY4" fmla="*/ 3144317 h 5596508"/>
              <a:gd name="connsiteX5" fmla="*/ 454 w 2714070"/>
              <a:gd name="connsiteY5" fmla="*/ 0 h 5596508"/>
              <a:gd name="connsiteX0" fmla="*/ 454 w 2714779"/>
              <a:gd name="connsiteY0" fmla="*/ 2054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2054 h 5598562"/>
              <a:gd name="connsiteX0" fmla="*/ 454 w 2714779"/>
              <a:gd name="connsiteY0" fmla="*/ 7751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7751 h 559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4779" h="5598562">
                <a:moveTo>
                  <a:pt x="454" y="7751"/>
                </a:moveTo>
                <a:lnTo>
                  <a:pt x="2714233" y="0"/>
                </a:lnTo>
                <a:cubicBezTo>
                  <a:pt x="2716190" y="1865237"/>
                  <a:pt x="2712113" y="3733325"/>
                  <a:pt x="2714070" y="5598562"/>
                </a:cubicBezTo>
                <a:lnTo>
                  <a:pt x="1718207" y="5594806"/>
                </a:lnTo>
                <a:cubicBezTo>
                  <a:pt x="689093" y="5284674"/>
                  <a:pt x="-8821" y="4000042"/>
                  <a:pt x="1791" y="3146371"/>
                </a:cubicBezTo>
                <a:cubicBezTo>
                  <a:pt x="3783" y="1943108"/>
                  <a:pt x="-1538" y="1211014"/>
                  <a:pt x="454" y="7751"/>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sp>
        <p:nvSpPr>
          <p:cNvPr id="9" name="Text Placeholder 5">
            <a:extLst>
              <a:ext uri="{FF2B5EF4-FFF2-40B4-BE49-F238E27FC236}">
                <a16:creationId xmlns:a16="http://schemas.microsoft.com/office/drawing/2014/main" id="{9939388E-DE68-4319-9112-7BA5E2C40EB3}"/>
              </a:ext>
            </a:extLst>
          </p:cNvPr>
          <p:cNvSpPr>
            <a:spLocks noGrp="1"/>
          </p:cNvSpPr>
          <p:nvPr>
            <p:ph type="body" sz="quarter" idx="15"/>
          </p:nvPr>
        </p:nvSpPr>
        <p:spPr>
          <a:xfrm>
            <a:off x="695326" y="1700213"/>
            <a:ext cx="7089890" cy="4608515"/>
          </a:xfrm>
          <a:prstGeom prst="rect">
            <a:avLst/>
          </a:prstGeom>
        </p:spPr>
        <p:txBody>
          <a:bodyPr/>
          <a:lstStyle>
            <a:lvl1pPr>
              <a:lnSpc>
                <a:spcPct val="100000"/>
              </a:lnSpc>
              <a:defRPr lang="en-US" dirty="0" smtClean="0"/>
            </a:lvl1pPr>
            <a:lvl2pPr>
              <a:defRPr lang="en-US" dirty="0" smtClean="0"/>
            </a:lvl2pPr>
            <a:lvl3pPr>
              <a:defRPr lang="en-US" dirty="0" smtClean="0"/>
            </a:lvl3pPr>
            <a:lvl4pPr>
              <a:defRPr lang="en-US" dirty="0" smtClean="0"/>
            </a:lvl4pPr>
            <a:lvl5pPr>
              <a:spcAft>
                <a:spcPts val="600"/>
              </a:spcAft>
              <a:defRPr lang="en-US" dirty="0" smtClean="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1FE2A31D-86B6-46B8-BB44-FE4A0151AFEC}"/>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dirty="0"/>
          </a:p>
        </p:txBody>
      </p:sp>
      <p:pic>
        <p:nvPicPr>
          <p:cNvPr id="14" name="Picture 13">
            <a:extLst>
              <a:ext uri="{FF2B5EF4-FFF2-40B4-BE49-F238E27FC236}">
                <a16:creationId xmlns:a16="http://schemas.microsoft.com/office/drawing/2014/main" id="{79DB1757-F26E-4E87-887C-D21CB8F0D41B}"/>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3322A0C3-D06A-4B53-BF2D-7247BE3F1E44}"/>
              </a:ext>
            </a:extLst>
          </p:cNvPr>
          <p:cNvSpPr>
            <a:spLocks noGrp="1"/>
          </p:cNvSpPr>
          <p:nvPr>
            <p:ph type="title"/>
          </p:nvPr>
        </p:nvSpPr>
        <p:spPr>
          <a:xfrm>
            <a:off x="695326" y="1052736"/>
            <a:ext cx="7089890" cy="469056"/>
          </a:xfrm>
        </p:spPr>
        <p:txBody>
          <a:bodyPr/>
          <a:lstStyle/>
          <a:p>
            <a:r>
              <a:rPr lang="en-US"/>
              <a:t>Click to edit Master title style</a:t>
            </a:r>
            <a:endParaRPr lang="en-AU" dirty="0"/>
          </a:p>
        </p:txBody>
      </p:sp>
      <p:sp>
        <p:nvSpPr>
          <p:cNvPr id="2" name="Date Placeholder 1">
            <a:extLst>
              <a:ext uri="{FF2B5EF4-FFF2-40B4-BE49-F238E27FC236}">
                <a16:creationId xmlns:a16="http://schemas.microsoft.com/office/drawing/2014/main" id="{A50D441B-BAF3-4DDF-A5CD-A8E786E8FAAC}"/>
              </a:ext>
            </a:extLst>
          </p:cNvPr>
          <p:cNvSpPr>
            <a:spLocks noGrp="1"/>
          </p:cNvSpPr>
          <p:nvPr>
            <p:ph type="dt" sz="half" idx="19"/>
          </p:nvPr>
        </p:nvSpPr>
        <p:spPr bwMode="white"/>
        <p:txBody>
          <a:bodyPr/>
          <a:lstStyle/>
          <a:p>
            <a:r>
              <a:rPr lang="en-US"/>
              <a:t>#UQLIFE</a:t>
            </a:r>
            <a:endParaRPr lang="en-AU" dirty="0"/>
          </a:p>
        </p:txBody>
      </p:sp>
      <p:sp>
        <p:nvSpPr>
          <p:cNvPr id="7" name="Footer Placeholder 6">
            <a:extLst>
              <a:ext uri="{FF2B5EF4-FFF2-40B4-BE49-F238E27FC236}">
                <a16:creationId xmlns:a16="http://schemas.microsoft.com/office/drawing/2014/main" id="{EEA16CAE-14B9-4A43-877B-E46EF044168C}"/>
              </a:ext>
            </a:extLst>
          </p:cNvPr>
          <p:cNvSpPr>
            <a:spLocks noGrp="1"/>
          </p:cNvSpPr>
          <p:nvPr>
            <p:ph type="ftr" sz="quarter" idx="20"/>
          </p:nvPr>
        </p:nvSpPr>
        <p:spPr/>
        <p:txBody>
          <a:bodyPr/>
          <a:lstStyle/>
          <a:p>
            <a:r>
              <a:rPr lang="en-US"/>
              <a:t>National Student Safety Survey 2021 Media Pack</a:t>
            </a:r>
            <a:endParaRPr lang="en-AU" dirty="0"/>
          </a:p>
        </p:txBody>
      </p:sp>
      <p:sp>
        <p:nvSpPr>
          <p:cNvPr id="8" name="Slide Number Placeholder 7">
            <a:extLst>
              <a:ext uri="{FF2B5EF4-FFF2-40B4-BE49-F238E27FC236}">
                <a16:creationId xmlns:a16="http://schemas.microsoft.com/office/drawing/2014/main" id="{195BFC0C-3AAF-4677-B586-CD5CBF731F79}"/>
              </a:ext>
            </a:extLst>
          </p:cNvPr>
          <p:cNvSpPr>
            <a:spLocks noGrp="1"/>
          </p:cNvSpPr>
          <p:nvPr>
            <p:ph type="sldNum" sz="quarter" idx="21"/>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4313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4299D2-DE60-4B62-A10B-375899206764}"/>
              </a:ext>
            </a:extLst>
          </p:cNvPr>
          <p:cNvSpPr/>
          <p:nvPr userDrawn="1"/>
        </p:nvSpPr>
        <p:spPr bwMode="invGray">
          <a:xfrm>
            <a:off x="0" y="0"/>
            <a:ext cx="12192000" cy="6858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dirty="0"/>
          </a:p>
        </p:txBody>
      </p:sp>
      <p:sp>
        <p:nvSpPr>
          <p:cNvPr id="2" name="Title 1"/>
          <p:cNvSpPr>
            <a:spLocks noGrp="1"/>
          </p:cNvSpPr>
          <p:nvPr>
            <p:ph type="title" hasCustomPrompt="1"/>
          </p:nvPr>
        </p:nvSpPr>
        <p:spPr bwMode="white">
          <a:xfrm>
            <a:off x="695325" y="1143405"/>
            <a:ext cx="10738247" cy="1296144"/>
          </a:xfrm>
        </p:spPr>
        <p:txBody>
          <a:bodyPr anchor="b">
            <a:noAutofit/>
          </a:bodyPr>
          <a:lstStyle>
            <a:lvl1pPr>
              <a:lnSpc>
                <a:spcPts val="5040"/>
              </a:lnSpc>
              <a:defRPr sz="4200">
                <a:solidFill>
                  <a:schemeClr val="bg1"/>
                </a:solidFill>
              </a:defRPr>
            </a:lvl1pPr>
          </a:lstStyle>
          <a:p>
            <a:r>
              <a:rPr lang="en-US" dirty="0"/>
              <a:t>[Title]</a:t>
            </a:r>
            <a:endParaRPr lang="en-AU" dirty="0"/>
          </a:p>
        </p:txBody>
      </p:sp>
      <p:sp>
        <p:nvSpPr>
          <p:cNvPr id="7" name="Text Placeholder 6"/>
          <p:cNvSpPr>
            <a:spLocks noGrp="1"/>
          </p:cNvSpPr>
          <p:nvPr>
            <p:ph type="body" sz="quarter" idx="10" hasCustomPrompt="1"/>
          </p:nvPr>
        </p:nvSpPr>
        <p:spPr bwMode="white">
          <a:xfrm>
            <a:off x="695298" y="2553954"/>
            <a:ext cx="10747200" cy="2675249"/>
          </a:xfrm>
          <a:prstGeom prst="rect">
            <a:avLst/>
          </a:prstGeom>
        </p:spPr>
        <p:txBody>
          <a:bodyPr>
            <a:normAutofit/>
          </a:bodyPr>
          <a:lstStyle>
            <a:lvl1pPr marL="0" indent="0">
              <a:lnSpc>
                <a:spcPts val="3240"/>
              </a:lnSpc>
              <a:buNone/>
              <a:defRPr sz="2700">
                <a:solidFill>
                  <a:schemeClr val="bg1"/>
                </a:solidFill>
              </a:defRPr>
            </a:lvl1pPr>
          </a:lstStyle>
          <a:p>
            <a:pPr lvl="0"/>
            <a:r>
              <a:rPr lang="en-US" dirty="0"/>
              <a:t>[Subtitle]</a:t>
            </a:r>
          </a:p>
        </p:txBody>
      </p:sp>
      <p:sp>
        <p:nvSpPr>
          <p:cNvPr id="18" name="Right Triangle 3">
            <a:extLst>
              <a:ext uri="{FF2B5EF4-FFF2-40B4-BE49-F238E27FC236}">
                <a16:creationId xmlns:a16="http://schemas.microsoft.com/office/drawing/2014/main" id="{E49831C3-1265-4B26-84DA-16A7EC28AF57}"/>
              </a:ext>
            </a:extLst>
          </p:cNvPr>
          <p:cNvSpPr/>
          <p:nvPr userDrawn="1"/>
        </p:nvSpPr>
        <p:spPr bwMode="white">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8" name="Graphic 1">
            <a:extLst>
              <a:ext uri="{FF2B5EF4-FFF2-40B4-BE49-F238E27FC236}">
                <a16:creationId xmlns:a16="http://schemas.microsoft.com/office/drawing/2014/main" id="{570549AC-72A0-49C7-B98A-4959B5690850}"/>
              </a:ext>
            </a:extLst>
          </p:cNvPr>
          <p:cNvSpPr/>
          <p:nvPr userDrawn="1"/>
        </p:nvSpPr>
        <p:spPr bwMode="white">
          <a:xfrm>
            <a:off x="9912424" y="5571759"/>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dirty="0"/>
          </a:p>
        </p:txBody>
      </p:sp>
      <p:pic>
        <p:nvPicPr>
          <p:cNvPr id="11" name="Picture 10">
            <a:extLst>
              <a:ext uri="{FF2B5EF4-FFF2-40B4-BE49-F238E27FC236}">
                <a16:creationId xmlns:a16="http://schemas.microsoft.com/office/drawing/2014/main" id="{DEDF6610-A984-4E2A-B1B8-C6D02948493B}"/>
              </a:ext>
            </a:extLst>
          </p:cNvPr>
          <p:cNvPicPr>
            <a:picLocks noChangeAspect="1"/>
          </p:cNvPicPr>
          <p:nvPr userDrawn="1"/>
        </p:nvPicPr>
        <p:blipFill>
          <a:blip r:embed="rId2"/>
          <a:stretch>
            <a:fillRect/>
          </a:stretch>
        </p:blipFill>
        <p:spPr>
          <a:xfrm>
            <a:off x="695325" y="207631"/>
            <a:ext cx="3204000" cy="472463"/>
          </a:xfrm>
          <a:prstGeom prst="rect">
            <a:avLst/>
          </a:prstGeom>
        </p:spPr>
      </p:pic>
    </p:spTree>
    <p:extLst>
      <p:ext uri="{BB962C8B-B14F-4D97-AF65-F5344CB8AC3E}">
        <p14:creationId xmlns:p14="http://schemas.microsoft.com/office/powerpoint/2010/main" val="175575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with Image Two Thirds Alt">
    <p:bg>
      <p:bgPr>
        <a:solidFill>
          <a:schemeClr val="accent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B39BD51-2E8D-4FDD-8EEB-A7A9070EDD67}"/>
              </a:ext>
            </a:extLst>
          </p:cNvPr>
          <p:cNvSpPr>
            <a:spLocks noGrp="1"/>
          </p:cNvSpPr>
          <p:nvPr>
            <p:ph type="pic" sz="quarter" idx="12" hasCustomPrompt="1"/>
          </p:nvPr>
        </p:nvSpPr>
        <p:spPr>
          <a:xfrm>
            <a:off x="4409550" y="-3115"/>
            <a:ext cx="7782449" cy="6868289"/>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586635 h 6179387"/>
              <a:gd name="connsiteX1" fmla="*/ 5198916 w 5198916"/>
              <a:gd name="connsiteY1" fmla="*/ 0 h 6179387"/>
              <a:gd name="connsiteX2" fmla="*/ 5198916 w 5198916"/>
              <a:gd name="connsiteY2" fmla="*/ 6173828 h 6179387"/>
              <a:gd name="connsiteX3" fmla="*/ 1718207 w 5198916"/>
              <a:gd name="connsiteY3" fmla="*/ 6179387 h 6179387"/>
              <a:gd name="connsiteX4" fmla="*/ 1791 w 5198916"/>
              <a:gd name="connsiteY4" fmla="*/ 3730952 h 6179387"/>
              <a:gd name="connsiteX5" fmla="*/ 454 w 5198916"/>
              <a:gd name="connsiteY5" fmla="*/ 586635 h 6179387"/>
              <a:gd name="connsiteX0" fmla="*/ 8476 w 5197245"/>
              <a:gd name="connsiteY0" fmla="*/ 39696 h 6179387"/>
              <a:gd name="connsiteX1" fmla="*/ 5197245 w 5197245"/>
              <a:gd name="connsiteY1" fmla="*/ 0 h 6179387"/>
              <a:gd name="connsiteX2" fmla="*/ 5197245 w 5197245"/>
              <a:gd name="connsiteY2" fmla="*/ 6173828 h 6179387"/>
              <a:gd name="connsiteX3" fmla="*/ 1716536 w 5197245"/>
              <a:gd name="connsiteY3" fmla="*/ 6179387 h 6179387"/>
              <a:gd name="connsiteX4" fmla="*/ 120 w 5197245"/>
              <a:gd name="connsiteY4" fmla="*/ 3730952 h 6179387"/>
              <a:gd name="connsiteX5" fmla="*/ 8476 w 5197245"/>
              <a:gd name="connsiteY5" fmla="*/ 39696 h 6179387"/>
              <a:gd name="connsiteX0" fmla="*/ 8476 w 5197245"/>
              <a:gd name="connsiteY0" fmla="*/ 0 h 6139691"/>
              <a:gd name="connsiteX1" fmla="*/ 5146357 w 5197245"/>
              <a:gd name="connsiteY1" fmla="*/ 191044 h 6139691"/>
              <a:gd name="connsiteX2" fmla="*/ 5197245 w 5197245"/>
              <a:gd name="connsiteY2" fmla="*/ 6134132 h 6139691"/>
              <a:gd name="connsiteX3" fmla="*/ 1716536 w 5197245"/>
              <a:gd name="connsiteY3" fmla="*/ 6139691 h 6139691"/>
              <a:gd name="connsiteX4" fmla="*/ 120 w 5197245"/>
              <a:gd name="connsiteY4" fmla="*/ 3691256 h 6139691"/>
              <a:gd name="connsiteX5" fmla="*/ 8476 w 5197245"/>
              <a:gd name="connsiteY5" fmla="*/ 0 h 6139691"/>
              <a:gd name="connsiteX0" fmla="*/ 8476 w 5197245"/>
              <a:gd name="connsiteY0" fmla="*/ 22604 h 6162295"/>
              <a:gd name="connsiteX1" fmla="*/ 5197245 w 5197245"/>
              <a:gd name="connsiteY1" fmla="*/ 0 h 6162295"/>
              <a:gd name="connsiteX2" fmla="*/ 5197245 w 5197245"/>
              <a:gd name="connsiteY2" fmla="*/ 6156736 h 6162295"/>
              <a:gd name="connsiteX3" fmla="*/ 1716536 w 5197245"/>
              <a:gd name="connsiteY3" fmla="*/ 6162295 h 6162295"/>
              <a:gd name="connsiteX4" fmla="*/ 120 w 5197245"/>
              <a:gd name="connsiteY4" fmla="*/ 3713860 h 6162295"/>
              <a:gd name="connsiteX5" fmla="*/ 8476 w 5197245"/>
              <a:gd name="connsiteY5" fmla="*/ 22604 h 6162295"/>
              <a:gd name="connsiteX0" fmla="*/ 2115 w 5197245"/>
              <a:gd name="connsiteY0" fmla="*/ 5512 h 6162295"/>
              <a:gd name="connsiteX1" fmla="*/ 5197245 w 5197245"/>
              <a:gd name="connsiteY1" fmla="*/ 0 h 6162295"/>
              <a:gd name="connsiteX2" fmla="*/ 5197245 w 5197245"/>
              <a:gd name="connsiteY2" fmla="*/ 6156736 h 6162295"/>
              <a:gd name="connsiteX3" fmla="*/ 1716536 w 5197245"/>
              <a:gd name="connsiteY3" fmla="*/ 6162295 h 6162295"/>
              <a:gd name="connsiteX4" fmla="*/ 120 w 5197245"/>
              <a:gd name="connsiteY4" fmla="*/ 3713860 h 6162295"/>
              <a:gd name="connsiteX5" fmla="*/ 2115 w 5197245"/>
              <a:gd name="connsiteY5" fmla="*/ 5512 h 616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7245" h="6162295">
                <a:moveTo>
                  <a:pt x="2115" y="5512"/>
                </a:moveTo>
                <a:lnTo>
                  <a:pt x="5197245" y="0"/>
                </a:lnTo>
                <a:lnTo>
                  <a:pt x="5197245" y="6156736"/>
                </a:lnTo>
                <a:lnTo>
                  <a:pt x="1716536" y="6162295"/>
                </a:lnTo>
                <a:cubicBezTo>
                  <a:pt x="687422" y="5852163"/>
                  <a:pt x="-10492" y="4567531"/>
                  <a:pt x="120" y="3713860"/>
                </a:cubicBezTo>
                <a:cubicBezTo>
                  <a:pt x="2112" y="2510597"/>
                  <a:pt x="123" y="1208775"/>
                  <a:pt x="2115" y="5512"/>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solidFill>
                  <a:schemeClr val="bg1"/>
                </a:solidFill>
              </a:defRPr>
            </a:lvl1pPr>
          </a:lstStyle>
          <a:p>
            <a:r>
              <a:rPr lang="en-US"/>
              <a:t>National Student Safety Survey 2021 Media Pack</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6" name="Text Placeholder 5">
            <a:extLst>
              <a:ext uri="{FF2B5EF4-FFF2-40B4-BE49-F238E27FC236}">
                <a16:creationId xmlns:a16="http://schemas.microsoft.com/office/drawing/2014/main" id="{05B945E3-14E3-4804-9C19-FEC6CFB9A20D}"/>
              </a:ext>
            </a:extLst>
          </p:cNvPr>
          <p:cNvSpPr>
            <a:spLocks noGrp="1"/>
          </p:cNvSpPr>
          <p:nvPr>
            <p:ph type="body" sz="quarter" idx="13"/>
          </p:nvPr>
        </p:nvSpPr>
        <p:spPr>
          <a:xfrm>
            <a:off x="695326" y="2204864"/>
            <a:ext cx="3384000" cy="4093424"/>
          </a:xfrm>
          <a:prstGeom prst="rect">
            <a:avLst/>
          </a:prstGeom>
        </p:spPr>
        <p:txBody>
          <a:bodyPr/>
          <a:lstStyle>
            <a:lvl1pPr>
              <a:buNone/>
              <a:defRPr lang="en-US" dirty="0">
                <a:solidFill>
                  <a:schemeClr val="bg1"/>
                </a:solidFill>
              </a:defRPr>
            </a:lvl1pPr>
            <a:lvl2pPr>
              <a:buClr>
                <a:schemeClr val="bg1"/>
              </a:buClr>
              <a:defRPr lang="en-US" dirty="0">
                <a:solidFill>
                  <a:schemeClr val="bg1"/>
                </a:solidFill>
              </a:defRPr>
            </a:lvl2pPr>
            <a:lvl3pPr>
              <a:buClr>
                <a:schemeClr val="bg1"/>
              </a:buClr>
              <a:defRPr lang="en-US" dirty="0">
                <a:solidFill>
                  <a:schemeClr val="bg1"/>
                </a:solidFill>
              </a:defRPr>
            </a:lvl3pPr>
            <a:lvl4pPr>
              <a:defRPr lang="en-US" dirty="0">
                <a:solidFill>
                  <a:schemeClr val="bg1"/>
                </a:solidFill>
              </a:defRPr>
            </a:lvl4pPr>
            <a:lvl5pPr>
              <a:defRPr lang="en-US" dirty="0">
                <a:solidFill>
                  <a:schemeClr val="bg1"/>
                </a:solidFill>
              </a:defRPr>
            </a:lvl5pPr>
            <a:lvl6pPr>
              <a:defRPr lang="en-AU" dirty="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60FD0FAE-3953-4EE5-ADCD-BB5BCA72CF76}"/>
              </a:ext>
            </a:extLst>
          </p:cNvPr>
          <p:cNvSpPr>
            <a:spLocks noGrp="1"/>
          </p:cNvSpPr>
          <p:nvPr>
            <p:ph type="dt" sz="half" idx="14"/>
          </p:nvPr>
        </p:nvSpPr>
        <p:spPr>
          <a:xfrm>
            <a:off x="695325" y="151136"/>
            <a:ext cx="2376000" cy="241200"/>
          </a:xfrm>
          <a:prstGeom prst="rect">
            <a:avLst/>
          </a:prstGeom>
        </p:spPr>
        <p:txBody>
          <a:bodyPr/>
          <a:lstStyle/>
          <a:p>
            <a:pPr algn="l"/>
            <a:r>
              <a:rPr lang="en-US"/>
              <a:t>#UQLIFE</a:t>
            </a:r>
            <a:endParaRPr lang="en-AU" dirty="0"/>
          </a:p>
        </p:txBody>
      </p:sp>
      <p:sp>
        <p:nvSpPr>
          <p:cNvPr id="9" name="TextBox 8">
            <a:extLst>
              <a:ext uri="{FF2B5EF4-FFF2-40B4-BE49-F238E27FC236}">
                <a16:creationId xmlns:a16="http://schemas.microsoft.com/office/drawing/2014/main" id="{43322D7A-8171-44C9-AFA6-24E34B78763E}"/>
              </a:ext>
            </a:extLst>
          </p:cNvPr>
          <p:cNvSpPr txBox="1"/>
          <p:nvPr userDrawn="1"/>
        </p:nvSpPr>
        <p:spPr>
          <a:xfrm>
            <a:off x="1" y="-1053499"/>
            <a:ext cx="7632171" cy="954107"/>
          </a:xfrm>
          <a:prstGeom prst="rect">
            <a:avLst/>
          </a:prstGeom>
          <a:solidFill>
            <a:schemeClr val="accent1"/>
          </a:solidFill>
        </p:spPr>
        <p:txBody>
          <a:bodyPr wrap="square" rtlCol="0">
            <a:spAutoFit/>
          </a:bodyPr>
          <a:lstStyle/>
          <a:p>
            <a:r>
              <a:rPr lang="en-AU" sz="1400" dirty="0">
                <a:solidFill>
                  <a:schemeClr val="bg1"/>
                </a:solidFill>
              </a:rPr>
              <a:t>For this slide design, you can change the background colour</a:t>
            </a:r>
          </a:p>
          <a:p>
            <a:r>
              <a:rPr lang="en-AU" sz="1400" dirty="0">
                <a:solidFill>
                  <a:schemeClr val="bg1"/>
                </a:solidFill>
              </a:rPr>
              <a:t>by right-clicking somewhere on the slide, not in a content placeholder.</a:t>
            </a:r>
          </a:p>
          <a:p>
            <a:r>
              <a:rPr lang="en-US" sz="1400" dirty="0">
                <a:solidFill>
                  <a:schemeClr val="bg1"/>
                </a:solidFill>
              </a:rPr>
              <a:t>‘Format Background</a:t>
            </a:r>
          </a:p>
          <a:p>
            <a:r>
              <a:rPr lang="en-US" sz="1400" dirty="0">
                <a:solidFill>
                  <a:schemeClr val="bg1"/>
                </a:solidFill>
              </a:rPr>
              <a:t>Under the ‘Fill’ menu, ‘change ‘Solid fill’ to a colour from the palette</a:t>
            </a:r>
            <a:endParaRPr lang="en-AU" sz="1400" dirty="0">
              <a:solidFill>
                <a:schemeClr val="bg1"/>
              </a:solidFill>
            </a:endParaRPr>
          </a:p>
        </p:txBody>
      </p:sp>
      <p:sp>
        <p:nvSpPr>
          <p:cNvPr id="11" name="Title 1">
            <a:extLst>
              <a:ext uri="{FF2B5EF4-FFF2-40B4-BE49-F238E27FC236}">
                <a16:creationId xmlns:a16="http://schemas.microsoft.com/office/drawing/2014/main" id="{7F45073E-2992-405B-AB05-A3E6ADD2877C}"/>
              </a:ext>
            </a:extLst>
          </p:cNvPr>
          <p:cNvSpPr>
            <a:spLocks noGrp="1"/>
          </p:cNvSpPr>
          <p:nvPr>
            <p:ph type="title"/>
          </p:nvPr>
        </p:nvSpPr>
        <p:spPr>
          <a:xfrm>
            <a:off x="695326" y="1052736"/>
            <a:ext cx="3384549" cy="1008112"/>
          </a:xfrm>
        </p:spPr>
        <p:txBody>
          <a:bodyPr anchor="t"/>
          <a:lstStyle>
            <a:lvl1pPr>
              <a:defRPr>
                <a:solidFill>
                  <a:schemeClr val="bg1"/>
                </a:solidFill>
              </a:defRPr>
            </a:lvl1pPr>
          </a:lstStyle>
          <a:p>
            <a:r>
              <a:rPr lang="en-US"/>
              <a:t>Click to edit Master title style</a:t>
            </a:r>
            <a:endParaRPr lang="en-AU" dirty="0"/>
          </a:p>
        </p:txBody>
      </p:sp>
    </p:spTree>
    <p:extLst>
      <p:ext uri="{BB962C8B-B14F-4D97-AF65-F5344CB8AC3E}">
        <p14:creationId xmlns:p14="http://schemas.microsoft.com/office/powerpoint/2010/main" val="142604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with Image Half Alt">
    <p:bg>
      <p:bgPr>
        <a:solidFill>
          <a:schemeClr val="accent1"/>
        </a:solidFill>
        <a:effectLst/>
      </p:bgPr>
    </p:bg>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6102278" y="-2778"/>
            <a:ext cx="6093632" cy="6860624"/>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3943363 w 4070093"/>
              <a:gd name="connsiteY1" fmla="*/ 324970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10480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5150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14049 w 4069424"/>
              <a:gd name="connsiteY0" fmla="*/ 174112 h 5602782"/>
              <a:gd name="connsiteX1" fmla="*/ 4068911 w 4069424"/>
              <a:gd name="connsiteY1" fmla="*/ 0 h 5602782"/>
              <a:gd name="connsiteX2" fmla="*/ 4068422 w 4069424"/>
              <a:gd name="connsiteY2" fmla="*/ 5600840 h 5602782"/>
              <a:gd name="connsiteX3" fmla="*/ 1716536 w 4069424"/>
              <a:gd name="connsiteY3" fmla="*/ 5602782 h 5602782"/>
              <a:gd name="connsiteX4" fmla="*/ 120 w 4069424"/>
              <a:gd name="connsiteY4" fmla="*/ 3154347 h 5602782"/>
              <a:gd name="connsiteX5" fmla="*/ 14049 w 4069424"/>
              <a:gd name="connsiteY5" fmla="*/ 174112 h 560278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4065493 w 4070093"/>
              <a:gd name="connsiteY1" fmla="*/ 51501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934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4333 h 5597085"/>
              <a:gd name="connsiteX1" fmla="*/ 4070582 w 4071095"/>
              <a:gd name="connsiteY1" fmla="*/ 0 h 5597085"/>
              <a:gd name="connsiteX2" fmla="*/ 4070093 w 4071095"/>
              <a:gd name="connsiteY2" fmla="*/ 5595143 h 5597085"/>
              <a:gd name="connsiteX3" fmla="*/ 1718207 w 4071095"/>
              <a:gd name="connsiteY3" fmla="*/ 5597085 h 5597085"/>
              <a:gd name="connsiteX4" fmla="*/ 1791 w 4071095"/>
              <a:gd name="connsiteY4" fmla="*/ 3148650 h 5597085"/>
              <a:gd name="connsiteX5" fmla="*/ 454 w 4071095"/>
              <a:gd name="connsiteY5" fmla="*/ 4333 h 5597085"/>
              <a:gd name="connsiteX0" fmla="*/ 454 w 4070093"/>
              <a:gd name="connsiteY0" fmla="*/ 562667 h 6155419"/>
              <a:gd name="connsiteX1" fmla="*/ 4062101 w 4070093"/>
              <a:gd name="connsiteY1" fmla="*/ 0 h 6155419"/>
              <a:gd name="connsiteX2" fmla="*/ 4070093 w 4070093"/>
              <a:gd name="connsiteY2" fmla="*/ 6153477 h 6155419"/>
              <a:gd name="connsiteX3" fmla="*/ 1718207 w 4070093"/>
              <a:gd name="connsiteY3" fmla="*/ 6155419 h 6155419"/>
              <a:gd name="connsiteX4" fmla="*/ 1791 w 4070093"/>
              <a:gd name="connsiteY4" fmla="*/ 3706984 h 6155419"/>
              <a:gd name="connsiteX5" fmla="*/ 454 w 4070093"/>
              <a:gd name="connsiteY5" fmla="*/ 562667 h 6155419"/>
              <a:gd name="connsiteX0" fmla="*/ 7264 w 4068422"/>
              <a:gd name="connsiteY0" fmla="*/ 15728 h 6155419"/>
              <a:gd name="connsiteX1" fmla="*/ 4060430 w 4068422"/>
              <a:gd name="connsiteY1" fmla="*/ 0 h 6155419"/>
              <a:gd name="connsiteX2" fmla="*/ 4068422 w 4068422"/>
              <a:gd name="connsiteY2" fmla="*/ 6153477 h 6155419"/>
              <a:gd name="connsiteX3" fmla="*/ 1716536 w 4068422"/>
              <a:gd name="connsiteY3" fmla="*/ 6155419 h 6155419"/>
              <a:gd name="connsiteX4" fmla="*/ 120 w 4068422"/>
              <a:gd name="connsiteY4" fmla="*/ 3706984 h 6155419"/>
              <a:gd name="connsiteX5" fmla="*/ 7264 w 4068422"/>
              <a:gd name="connsiteY5" fmla="*/ 15728 h 6155419"/>
              <a:gd name="connsiteX0" fmla="*/ 7264 w 4069425"/>
              <a:gd name="connsiteY0" fmla="*/ 15728 h 6155419"/>
              <a:gd name="connsiteX1" fmla="*/ 4068912 w 4069425"/>
              <a:gd name="connsiteY1" fmla="*/ 0 h 6155419"/>
              <a:gd name="connsiteX2" fmla="*/ 4068422 w 4069425"/>
              <a:gd name="connsiteY2" fmla="*/ 6153477 h 6155419"/>
              <a:gd name="connsiteX3" fmla="*/ 1716536 w 4069425"/>
              <a:gd name="connsiteY3" fmla="*/ 6155419 h 6155419"/>
              <a:gd name="connsiteX4" fmla="*/ 120 w 4069425"/>
              <a:gd name="connsiteY4" fmla="*/ 3706984 h 6155419"/>
              <a:gd name="connsiteX5" fmla="*/ 7264 w 4069425"/>
              <a:gd name="connsiteY5" fmla="*/ 15728 h 6155419"/>
              <a:gd name="connsiteX0" fmla="*/ 3023 w 4069425"/>
              <a:gd name="connsiteY0" fmla="*/ 4334 h 6155419"/>
              <a:gd name="connsiteX1" fmla="*/ 4068912 w 4069425"/>
              <a:gd name="connsiteY1" fmla="*/ 0 h 6155419"/>
              <a:gd name="connsiteX2" fmla="*/ 4068422 w 4069425"/>
              <a:gd name="connsiteY2" fmla="*/ 6153477 h 6155419"/>
              <a:gd name="connsiteX3" fmla="*/ 1716536 w 4069425"/>
              <a:gd name="connsiteY3" fmla="*/ 6155419 h 6155419"/>
              <a:gd name="connsiteX4" fmla="*/ 120 w 4069425"/>
              <a:gd name="connsiteY4" fmla="*/ 3706984 h 6155419"/>
              <a:gd name="connsiteX5" fmla="*/ 3023 w 4069425"/>
              <a:gd name="connsiteY5" fmla="*/ 4334 h 615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9425" h="6155419">
                <a:moveTo>
                  <a:pt x="3023" y="4334"/>
                </a:moveTo>
                <a:lnTo>
                  <a:pt x="4068912" y="0"/>
                </a:lnTo>
                <a:cubicBezTo>
                  <a:pt x="4070869" y="1865237"/>
                  <a:pt x="4066465" y="4288240"/>
                  <a:pt x="4068422" y="6153477"/>
                </a:cubicBezTo>
                <a:lnTo>
                  <a:pt x="1716536" y="6155419"/>
                </a:lnTo>
                <a:cubicBezTo>
                  <a:pt x="687422" y="5845287"/>
                  <a:pt x="-10492" y="4560655"/>
                  <a:pt x="120" y="3706984"/>
                </a:cubicBezTo>
                <a:cubicBezTo>
                  <a:pt x="2112" y="2503721"/>
                  <a:pt x="1031" y="1207597"/>
                  <a:pt x="3023" y="4334"/>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solidFill>
                  <a:schemeClr val="bg1"/>
                </a:solidFill>
              </a:defRPr>
            </a:lvl1pPr>
          </a:lstStyle>
          <a:p>
            <a:r>
              <a:rPr lang="en-US"/>
              <a:t>National Student Safety Survey 2021 Media Pack</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a:extLst>
              <a:ext uri="{FF2B5EF4-FFF2-40B4-BE49-F238E27FC236}">
                <a16:creationId xmlns:a16="http://schemas.microsoft.com/office/drawing/2014/main" id="{26E4E8D8-7819-4122-838F-7CED981EC3B0}"/>
              </a:ext>
            </a:extLst>
          </p:cNvPr>
          <p:cNvSpPr>
            <a:spLocks noGrp="1"/>
          </p:cNvSpPr>
          <p:nvPr>
            <p:ph type="dt" sz="half" idx="16"/>
          </p:nvPr>
        </p:nvSpPr>
        <p:spPr>
          <a:xfrm>
            <a:off x="695325" y="151136"/>
            <a:ext cx="2376000" cy="241200"/>
          </a:xfrm>
          <a:prstGeom prst="rect">
            <a:avLst/>
          </a:prstGeom>
        </p:spPr>
        <p:txBody>
          <a:bodyPr/>
          <a:lstStyle/>
          <a:p>
            <a:pPr algn="l"/>
            <a:r>
              <a:rPr lang="en-US"/>
              <a:t>#UQLIFE</a:t>
            </a:r>
            <a:endParaRPr lang="en-AU" dirty="0"/>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bg1"/>
                </a:solidFill>
              </a:defRPr>
            </a:lvl1pPr>
          </a:lstStyle>
          <a:p>
            <a:pPr lvl="0"/>
            <a:r>
              <a:rPr lang="en-US" dirty="0"/>
              <a:t>#[Hashtag text]</a:t>
            </a:r>
          </a:p>
        </p:txBody>
      </p:sp>
      <p:sp>
        <p:nvSpPr>
          <p:cNvPr id="10" name="Text Placeholder 5">
            <a:extLst>
              <a:ext uri="{FF2B5EF4-FFF2-40B4-BE49-F238E27FC236}">
                <a16:creationId xmlns:a16="http://schemas.microsoft.com/office/drawing/2014/main" id="{D06BD81E-48A0-488B-B875-7D993A64CC4D}"/>
              </a:ext>
            </a:extLst>
          </p:cNvPr>
          <p:cNvSpPr>
            <a:spLocks noGrp="1"/>
          </p:cNvSpPr>
          <p:nvPr>
            <p:ph type="body" sz="quarter" idx="13"/>
          </p:nvPr>
        </p:nvSpPr>
        <p:spPr>
          <a:xfrm>
            <a:off x="695325" y="1700213"/>
            <a:ext cx="5208587" cy="4598075"/>
          </a:xfrm>
          <a:prstGeom prst="rect">
            <a:avLst/>
          </a:prstGeom>
        </p:spPr>
        <p:txBody>
          <a:bodyPr/>
          <a:lstStyle>
            <a:lvl1pPr>
              <a:buNone/>
              <a:defRPr lang="en-US" dirty="0">
                <a:solidFill>
                  <a:schemeClr val="bg1"/>
                </a:solidFill>
              </a:defRPr>
            </a:lvl1pPr>
            <a:lvl2pPr>
              <a:buClr>
                <a:schemeClr val="bg1"/>
              </a:buClr>
              <a:defRPr lang="en-US" dirty="0">
                <a:solidFill>
                  <a:schemeClr val="bg1"/>
                </a:solidFill>
              </a:defRPr>
            </a:lvl2pPr>
            <a:lvl3pPr>
              <a:buClr>
                <a:schemeClr val="bg1"/>
              </a:buClr>
              <a:defRPr lang="en-US" dirty="0">
                <a:solidFill>
                  <a:schemeClr val="bg1"/>
                </a:solidFill>
              </a:defRPr>
            </a:lvl3pPr>
            <a:lvl4pPr>
              <a:defRPr lang="en-US" dirty="0">
                <a:solidFill>
                  <a:schemeClr val="bg1"/>
                </a:solidFill>
              </a:defRPr>
            </a:lvl4pPr>
            <a:lvl5pPr>
              <a:defRPr lang="en-US" dirty="0">
                <a:solidFill>
                  <a:schemeClr val="bg1"/>
                </a:solidFill>
              </a:defRPr>
            </a:lvl5pPr>
            <a:lvl6pPr>
              <a:defRPr lang="en-AU" dirty="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4" name="TextBox 13">
            <a:extLst>
              <a:ext uri="{FF2B5EF4-FFF2-40B4-BE49-F238E27FC236}">
                <a16:creationId xmlns:a16="http://schemas.microsoft.com/office/drawing/2014/main" id="{54B152F0-B857-4837-AD26-E55058B68A12}"/>
              </a:ext>
            </a:extLst>
          </p:cNvPr>
          <p:cNvSpPr txBox="1"/>
          <p:nvPr userDrawn="1"/>
        </p:nvSpPr>
        <p:spPr>
          <a:xfrm>
            <a:off x="1" y="-1053499"/>
            <a:ext cx="7632171" cy="954107"/>
          </a:xfrm>
          <a:prstGeom prst="rect">
            <a:avLst/>
          </a:prstGeom>
          <a:solidFill>
            <a:schemeClr val="accent1"/>
          </a:solidFill>
        </p:spPr>
        <p:txBody>
          <a:bodyPr wrap="square" rtlCol="0">
            <a:spAutoFit/>
          </a:bodyPr>
          <a:lstStyle/>
          <a:p>
            <a:r>
              <a:rPr lang="en-AU" sz="1400" dirty="0">
                <a:solidFill>
                  <a:schemeClr val="bg1"/>
                </a:solidFill>
              </a:rPr>
              <a:t>For this slide design, you can change the background colour</a:t>
            </a:r>
          </a:p>
          <a:p>
            <a:r>
              <a:rPr lang="en-AU" sz="1400" dirty="0">
                <a:solidFill>
                  <a:schemeClr val="bg1"/>
                </a:solidFill>
              </a:rPr>
              <a:t>by right-clicking somewhere on the slide, not in a content placeholder.</a:t>
            </a:r>
          </a:p>
          <a:p>
            <a:r>
              <a:rPr lang="en-US" sz="1400" dirty="0">
                <a:solidFill>
                  <a:schemeClr val="bg1"/>
                </a:solidFill>
              </a:rPr>
              <a:t>‘Format Background</a:t>
            </a:r>
          </a:p>
          <a:p>
            <a:r>
              <a:rPr lang="en-US" sz="1400" dirty="0">
                <a:solidFill>
                  <a:schemeClr val="bg1"/>
                </a:solidFill>
              </a:rPr>
              <a:t>Under the ‘Fill’ menu, ‘change ‘Solid fill’ to a colour from the palette</a:t>
            </a:r>
            <a:endParaRPr lang="en-AU" sz="1400" dirty="0">
              <a:solidFill>
                <a:schemeClr val="bg1"/>
              </a:solidFill>
            </a:endParaRPr>
          </a:p>
        </p:txBody>
      </p:sp>
      <p:sp>
        <p:nvSpPr>
          <p:cNvPr id="13" name="Title 1">
            <a:extLst>
              <a:ext uri="{FF2B5EF4-FFF2-40B4-BE49-F238E27FC236}">
                <a16:creationId xmlns:a16="http://schemas.microsoft.com/office/drawing/2014/main" id="{407296C6-F9EC-4B3A-9119-76D6C67094A9}"/>
              </a:ext>
            </a:extLst>
          </p:cNvPr>
          <p:cNvSpPr>
            <a:spLocks noGrp="1"/>
          </p:cNvSpPr>
          <p:nvPr>
            <p:ph type="title"/>
          </p:nvPr>
        </p:nvSpPr>
        <p:spPr>
          <a:xfrm>
            <a:off x="695326" y="1052736"/>
            <a:ext cx="5208586" cy="468000"/>
          </a:xfrm>
        </p:spPr>
        <p:txBody>
          <a:bodyPr anchor="t"/>
          <a:lstStyle>
            <a:lvl1pPr>
              <a:defRPr>
                <a:solidFill>
                  <a:schemeClr val="bg1"/>
                </a:solidFill>
              </a:defRPr>
            </a:lvl1pPr>
          </a:lstStyle>
          <a:p>
            <a:r>
              <a:rPr lang="en-US"/>
              <a:t>Click to edit Master title style</a:t>
            </a:r>
            <a:endParaRPr lang="en-AU" dirty="0"/>
          </a:p>
        </p:txBody>
      </p:sp>
    </p:spTree>
    <p:extLst>
      <p:ext uri="{BB962C8B-B14F-4D97-AF65-F5344CB8AC3E}">
        <p14:creationId xmlns:p14="http://schemas.microsoft.com/office/powerpoint/2010/main" val="23333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with Image One Third Alt">
    <p:bg>
      <p:bgPr>
        <a:solidFill>
          <a:schemeClr val="accent1"/>
        </a:solidFill>
        <a:effectLst/>
      </p:bgPr>
    </p:bg>
    <p:spTree>
      <p:nvGrpSpPr>
        <p:cNvPr id="1" name=""/>
        <p:cNvGrpSpPr/>
        <p:nvPr/>
      </p:nvGrpSpPr>
      <p:grpSpPr>
        <a:xfrm>
          <a:off x="0" y="0"/>
          <a:ext cx="0" cy="0"/>
          <a:chOff x="0" y="0"/>
          <a:chExt cx="0" cy="0"/>
        </a:xfrm>
      </p:grpSpPr>
      <p:sp>
        <p:nvSpPr>
          <p:cNvPr id="13" name="Text Placeholder 16">
            <a:extLst>
              <a:ext uri="{FF2B5EF4-FFF2-40B4-BE49-F238E27FC236}">
                <a16:creationId xmlns:a16="http://schemas.microsoft.com/office/drawing/2014/main" id="{B4FA68DC-FEFE-4790-B4A5-75AF5CDBE1D5}"/>
              </a:ext>
            </a:extLst>
          </p:cNvPr>
          <p:cNvSpPr>
            <a:spLocks noGrp="1"/>
          </p:cNvSpPr>
          <p:nvPr>
            <p:ph type="body" sz="quarter" idx="22" hasCustomPrompt="1"/>
          </p:nvPr>
        </p:nvSpPr>
        <p:spPr bwMode="invGray">
          <a:xfrm>
            <a:off x="0" y="0"/>
            <a:ext cx="10704513" cy="6869113"/>
          </a:xfrm>
          <a:solidFill>
            <a:schemeClr val="accent1"/>
          </a:solidFill>
        </p:spPr>
        <p:txBody>
          <a:bodyPr>
            <a:normAutofit/>
          </a:bodyPr>
          <a:lstStyle>
            <a:lvl1pPr>
              <a:defRPr sz="100">
                <a:solidFill>
                  <a:schemeClr val="accent1"/>
                </a:solidFill>
              </a:defRPr>
            </a:lvl1pPr>
          </a:lstStyle>
          <a:p>
            <a:pPr lvl="0"/>
            <a:r>
              <a:rPr lang="en-AU" dirty="0"/>
              <a:t> </a:t>
            </a:r>
          </a:p>
        </p:txBody>
      </p:sp>
      <p:sp>
        <p:nvSpPr>
          <p:cNvPr id="15" name="TextBox 14">
            <a:extLst>
              <a:ext uri="{FF2B5EF4-FFF2-40B4-BE49-F238E27FC236}">
                <a16:creationId xmlns:a16="http://schemas.microsoft.com/office/drawing/2014/main" id="{52BEE3ED-5C13-4151-AFC4-04F14BD9ECA3}"/>
              </a:ext>
            </a:extLst>
          </p:cNvPr>
          <p:cNvSpPr txBox="1"/>
          <p:nvPr userDrawn="1"/>
        </p:nvSpPr>
        <p:spPr>
          <a:xfrm>
            <a:off x="1" y="-622612"/>
            <a:ext cx="7632171" cy="523220"/>
          </a:xfrm>
          <a:prstGeom prst="rect">
            <a:avLst/>
          </a:prstGeom>
          <a:solidFill>
            <a:schemeClr val="accent1"/>
          </a:solidFill>
        </p:spPr>
        <p:txBody>
          <a:bodyPr wrap="square" rtlCol="0">
            <a:spAutoFit/>
          </a:bodyPr>
          <a:lstStyle/>
          <a:p>
            <a:r>
              <a:rPr lang="en-AU" sz="1400" dirty="0">
                <a:solidFill>
                  <a:schemeClr val="bg1"/>
                </a:solidFill>
              </a:rPr>
              <a:t>For this slide design, you can change the background colour</a:t>
            </a:r>
          </a:p>
          <a:p>
            <a:r>
              <a:rPr lang="en-AU" sz="1400" dirty="0">
                <a:solidFill>
                  <a:schemeClr val="bg1"/>
                </a:solidFill>
              </a:rPr>
              <a:t>Clicking along the edge of purple container and change the shape fill colour.</a:t>
            </a:r>
          </a:p>
        </p:txBody>
      </p:sp>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8108851" y="-8784"/>
            <a:ext cx="4083149" cy="6868620"/>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0093"/>
              <a:gd name="connsiteY0" fmla="*/ 0 h 5592752"/>
              <a:gd name="connsiteX1" fmla="*/ 2714232 w 4070093"/>
              <a:gd name="connsiteY1" fmla="*/ 3644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2714242"/>
              <a:gd name="connsiteY0" fmla="*/ 0 h 5592752"/>
              <a:gd name="connsiteX1" fmla="*/ 2714232 w 2714242"/>
              <a:gd name="connsiteY1" fmla="*/ 3644 h 5592752"/>
              <a:gd name="connsiteX2" fmla="*/ 2455391 w 2714242"/>
              <a:gd name="connsiteY2" fmla="*/ 5590810 h 5592752"/>
              <a:gd name="connsiteX3" fmla="*/ 1718207 w 2714242"/>
              <a:gd name="connsiteY3" fmla="*/ 5592752 h 5592752"/>
              <a:gd name="connsiteX4" fmla="*/ 1791 w 2714242"/>
              <a:gd name="connsiteY4" fmla="*/ 3144317 h 5592752"/>
              <a:gd name="connsiteX5" fmla="*/ 454 w 2714242"/>
              <a:gd name="connsiteY5" fmla="*/ 0 h 5592752"/>
              <a:gd name="connsiteX0" fmla="*/ 454 w 2714778"/>
              <a:gd name="connsiteY0" fmla="*/ 0 h 5596508"/>
              <a:gd name="connsiteX1" fmla="*/ 2714232 w 2714778"/>
              <a:gd name="connsiteY1" fmla="*/ 3644 h 5596508"/>
              <a:gd name="connsiteX2" fmla="*/ 2714070 w 2714778"/>
              <a:gd name="connsiteY2" fmla="*/ 5596508 h 5596508"/>
              <a:gd name="connsiteX3" fmla="*/ 1718207 w 2714778"/>
              <a:gd name="connsiteY3" fmla="*/ 5592752 h 5596508"/>
              <a:gd name="connsiteX4" fmla="*/ 1791 w 2714778"/>
              <a:gd name="connsiteY4" fmla="*/ 3144317 h 5596508"/>
              <a:gd name="connsiteX5" fmla="*/ 454 w 2714778"/>
              <a:gd name="connsiteY5" fmla="*/ 0 h 5596508"/>
              <a:gd name="connsiteX0" fmla="*/ 454 w 2714070"/>
              <a:gd name="connsiteY0" fmla="*/ 0 h 5596508"/>
              <a:gd name="connsiteX1" fmla="*/ 2709992 w 2714070"/>
              <a:gd name="connsiteY1" fmla="*/ 3644 h 5596508"/>
              <a:gd name="connsiteX2" fmla="*/ 2714070 w 2714070"/>
              <a:gd name="connsiteY2" fmla="*/ 5596508 h 5596508"/>
              <a:gd name="connsiteX3" fmla="*/ 1718207 w 2714070"/>
              <a:gd name="connsiteY3" fmla="*/ 5592752 h 5596508"/>
              <a:gd name="connsiteX4" fmla="*/ 1791 w 2714070"/>
              <a:gd name="connsiteY4" fmla="*/ 3144317 h 5596508"/>
              <a:gd name="connsiteX5" fmla="*/ 454 w 2714070"/>
              <a:gd name="connsiteY5" fmla="*/ 0 h 5596508"/>
              <a:gd name="connsiteX0" fmla="*/ 454 w 2714779"/>
              <a:gd name="connsiteY0" fmla="*/ 2054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2054 h 5598562"/>
              <a:gd name="connsiteX0" fmla="*/ 454 w 2714779"/>
              <a:gd name="connsiteY0" fmla="*/ 7751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7751 h 5598562"/>
              <a:gd name="connsiteX0" fmla="*/ 454 w 2714070"/>
              <a:gd name="connsiteY0" fmla="*/ 571782 h 6162593"/>
              <a:gd name="connsiteX1" fmla="*/ 2707872 w 2714070"/>
              <a:gd name="connsiteY1" fmla="*/ 0 h 6162593"/>
              <a:gd name="connsiteX2" fmla="*/ 2714070 w 2714070"/>
              <a:gd name="connsiteY2" fmla="*/ 6162593 h 6162593"/>
              <a:gd name="connsiteX3" fmla="*/ 1718207 w 2714070"/>
              <a:gd name="connsiteY3" fmla="*/ 6158837 h 6162593"/>
              <a:gd name="connsiteX4" fmla="*/ 1791 w 2714070"/>
              <a:gd name="connsiteY4" fmla="*/ 3710402 h 6162593"/>
              <a:gd name="connsiteX5" fmla="*/ 454 w 2714070"/>
              <a:gd name="connsiteY5" fmla="*/ 571782 h 6162593"/>
              <a:gd name="connsiteX0" fmla="*/ 454 w 2714070"/>
              <a:gd name="connsiteY0" fmla="*/ 7751 h 6162593"/>
              <a:gd name="connsiteX1" fmla="*/ 2707872 w 2714070"/>
              <a:gd name="connsiteY1" fmla="*/ 0 h 6162593"/>
              <a:gd name="connsiteX2" fmla="*/ 2714070 w 2714070"/>
              <a:gd name="connsiteY2" fmla="*/ 6162593 h 6162593"/>
              <a:gd name="connsiteX3" fmla="*/ 1718207 w 2714070"/>
              <a:gd name="connsiteY3" fmla="*/ 6158837 h 6162593"/>
              <a:gd name="connsiteX4" fmla="*/ 1791 w 2714070"/>
              <a:gd name="connsiteY4" fmla="*/ 3710402 h 6162593"/>
              <a:gd name="connsiteX5" fmla="*/ 454 w 2714070"/>
              <a:gd name="connsiteY5" fmla="*/ 7751 h 6162593"/>
              <a:gd name="connsiteX0" fmla="*/ 454 w 2720839"/>
              <a:gd name="connsiteY0" fmla="*/ 7751 h 6162593"/>
              <a:gd name="connsiteX1" fmla="*/ 2720594 w 2720839"/>
              <a:gd name="connsiteY1" fmla="*/ 0 h 6162593"/>
              <a:gd name="connsiteX2" fmla="*/ 2714070 w 2720839"/>
              <a:gd name="connsiteY2" fmla="*/ 6162593 h 6162593"/>
              <a:gd name="connsiteX3" fmla="*/ 1718207 w 2720839"/>
              <a:gd name="connsiteY3" fmla="*/ 6158837 h 6162593"/>
              <a:gd name="connsiteX4" fmla="*/ 1791 w 2720839"/>
              <a:gd name="connsiteY4" fmla="*/ 3710402 h 6162593"/>
              <a:gd name="connsiteX5" fmla="*/ 454 w 2720839"/>
              <a:gd name="connsiteY5" fmla="*/ 7751 h 6162593"/>
              <a:gd name="connsiteX0" fmla="*/ 454 w 2726792"/>
              <a:gd name="connsiteY0" fmla="*/ 7751 h 6162593"/>
              <a:gd name="connsiteX1" fmla="*/ 2720594 w 2726792"/>
              <a:gd name="connsiteY1" fmla="*/ 0 h 6162593"/>
              <a:gd name="connsiteX2" fmla="*/ 2726792 w 2726792"/>
              <a:gd name="connsiteY2" fmla="*/ 6162593 h 6162593"/>
              <a:gd name="connsiteX3" fmla="*/ 1718207 w 2726792"/>
              <a:gd name="connsiteY3" fmla="*/ 6158837 h 6162593"/>
              <a:gd name="connsiteX4" fmla="*/ 1791 w 2726792"/>
              <a:gd name="connsiteY4" fmla="*/ 3710402 h 6162593"/>
              <a:gd name="connsiteX5" fmla="*/ 454 w 2726792"/>
              <a:gd name="connsiteY5" fmla="*/ 7751 h 616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6792" h="6162593">
                <a:moveTo>
                  <a:pt x="454" y="7751"/>
                </a:moveTo>
                <a:lnTo>
                  <a:pt x="2720594" y="0"/>
                </a:lnTo>
                <a:cubicBezTo>
                  <a:pt x="2722551" y="1865237"/>
                  <a:pt x="2724835" y="4297356"/>
                  <a:pt x="2726792" y="6162593"/>
                </a:cubicBezTo>
                <a:lnTo>
                  <a:pt x="1718207" y="6158837"/>
                </a:lnTo>
                <a:cubicBezTo>
                  <a:pt x="689093" y="5848705"/>
                  <a:pt x="-8821" y="4564073"/>
                  <a:pt x="1791" y="3710402"/>
                </a:cubicBezTo>
                <a:cubicBezTo>
                  <a:pt x="3783" y="2507139"/>
                  <a:pt x="-1538" y="1211014"/>
                  <a:pt x="454" y="7751"/>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bwMode="white">
          <a:xfrm>
            <a:off x="4400550" y="6524625"/>
            <a:ext cx="3384667" cy="241300"/>
          </a:xfrm>
        </p:spPr>
        <p:txBody>
          <a:bodyPr anchor="ctr">
            <a:normAutofit/>
          </a:bodyPr>
          <a:lstStyle>
            <a:lvl1pPr algn="ctr">
              <a:defRPr sz="1000" b="1">
                <a:solidFill>
                  <a:schemeClr val="bg1"/>
                </a:solidFill>
              </a:defRPr>
            </a:lvl1pPr>
          </a:lstStyle>
          <a:p>
            <a:pPr lvl="0"/>
            <a:r>
              <a:rPr lang="en-US" dirty="0"/>
              <a:t>#[Hashtag text]</a:t>
            </a:r>
          </a:p>
        </p:txBody>
      </p:sp>
      <p:sp>
        <p:nvSpPr>
          <p:cNvPr id="10" name="Text Placeholder 5">
            <a:extLst>
              <a:ext uri="{FF2B5EF4-FFF2-40B4-BE49-F238E27FC236}">
                <a16:creationId xmlns:a16="http://schemas.microsoft.com/office/drawing/2014/main" id="{468C9D50-7928-4CA0-BFA2-1AB0032BF14E}"/>
              </a:ext>
            </a:extLst>
          </p:cNvPr>
          <p:cNvSpPr>
            <a:spLocks noGrp="1"/>
          </p:cNvSpPr>
          <p:nvPr>
            <p:ph type="body" sz="quarter" idx="13"/>
          </p:nvPr>
        </p:nvSpPr>
        <p:spPr bwMode="white">
          <a:xfrm>
            <a:off x="695325" y="1700213"/>
            <a:ext cx="7089891" cy="4598075"/>
          </a:xfrm>
          <a:prstGeom prst="rect">
            <a:avLst/>
          </a:prstGeom>
        </p:spPr>
        <p:txBody>
          <a:bodyPr/>
          <a:lstStyle>
            <a:lvl1pPr>
              <a:buNone/>
              <a:defRPr lang="en-US" dirty="0">
                <a:solidFill>
                  <a:schemeClr val="bg1"/>
                </a:solidFill>
              </a:defRPr>
            </a:lvl1pPr>
            <a:lvl2pPr>
              <a:buClr>
                <a:schemeClr val="bg1"/>
              </a:buClr>
              <a:defRPr lang="en-US" dirty="0">
                <a:solidFill>
                  <a:schemeClr val="bg1"/>
                </a:solidFill>
              </a:defRPr>
            </a:lvl2pPr>
            <a:lvl3pPr>
              <a:buClr>
                <a:schemeClr val="bg1"/>
              </a:buClr>
              <a:defRPr lang="en-US" dirty="0">
                <a:solidFill>
                  <a:schemeClr val="bg1"/>
                </a:solidFill>
              </a:defRPr>
            </a:lvl3pPr>
            <a:lvl4pPr>
              <a:defRPr lang="en-US" dirty="0">
                <a:solidFill>
                  <a:schemeClr val="bg1"/>
                </a:solidFill>
              </a:defRPr>
            </a:lvl4pPr>
            <a:lvl5pPr>
              <a:defRPr lang="en-US" dirty="0">
                <a:solidFill>
                  <a:schemeClr val="bg1"/>
                </a:solidFill>
              </a:defRPr>
            </a:lvl5pPr>
            <a:lvl6pPr>
              <a:defRPr lang="en-AU" dirty="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 name="Title 1">
            <a:extLst>
              <a:ext uri="{FF2B5EF4-FFF2-40B4-BE49-F238E27FC236}">
                <a16:creationId xmlns:a16="http://schemas.microsoft.com/office/drawing/2014/main" id="{2AF87536-1667-4319-A130-CF6578DB2C85}"/>
              </a:ext>
            </a:extLst>
          </p:cNvPr>
          <p:cNvSpPr>
            <a:spLocks noGrp="1"/>
          </p:cNvSpPr>
          <p:nvPr>
            <p:ph type="title"/>
          </p:nvPr>
        </p:nvSpPr>
        <p:spPr bwMode="white">
          <a:xfrm>
            <a:off x="695326" y="1052736"/>
            <a:ext cx="7096124" cy="469056"/>
          </a:xfrm>
        </p:spPr>
        <p:txBody>
          <a:bodyPr/>
          <a:lstStyle>
            <a:lvl1pPr>
              <a:defRPr>
                <a:solidFill>
                  <a:schemeClr val="bg1"/>
                </a:solidFill>
              </a:defRPr>
            </a:lvl1pPr>
          </a:lstStyle>
          <a:p>
            <a:r>
              <a:rPr lang="en-US" dirty="0"/>
              <a:t>Click to edit Master title style</a:t>
            </a:r>
            <a:endParaRPr lang="en-AU" dirty="0"/>
          </a:p>
        </p:txBody>
      </p:sp>
      <p:sp>
        <p:nvSpPr>
          <p:cNvPr id="6" name="Date Placeholder 5">
            <a:extLst>
              <a:ext uri="{FF2B5EF4-FFF2-40B4-BE49-F238E27FC236}">
                <a16:creationId xmlns:a16="http://schemas.microsoft.com/office/drawing/2014/main" id="{9AD53B17-CFA2-4153-BA9B-6F2B6C1F6005}"/>
              </a:ext>
            </a:extLst>
          </p:cNvPr>
          <p:cNvSpPr>
            <a:spLocks noGrp="1"/>
          </p:cNvSpPr>
          <p:nvPr>
            <p:ph type="dt" sz="half" idx="19"/>
          </p:nvPr>
        </p:nvSpPr>
        <p:spPr bwMode="white">
          <a:xfrm>
            <a:off x="695325" y="151136"/>
            <a:ext cx="2376000" cy="241200"/>
          </a:xfrm>
          <a:prstGeom prst="rect">
            <a:avLst/>
          </a:prstGeom>
        </p:spPr>
        <p:txBody>
          <a:bodyPr/>
          <a:lstStyle/>
          <a:p>
            <a:r>
              <a:rPr lang="en-US"/>
              <a:t>#UQLIFE</a:t>
            </a:r>
            <a:endParaRPr lang="en-AU" dirty="0"/>
          </a:p>
        </p:txBody>
      </p:sp>
      <p:sp>
        <p:nvSpPr>
          <p:cNvPr id="7" name="Footer Placeholder 6">
            <a:extLst>
              <a:ext uri="{FF2B5EF4-FFF2-40B4-BE49-F238E27FC236}">
                <a16:creationId xmlns:a16="http://schemas.microsoft.com/office/drawing/2014/main" id="{68508C9E-FE7C-44AA-84C7-0471A04346C4}"/>
              </a:ext>
            </a:extLst>
          </p:cNvPr>
          <p:cNvSpPr>
            <a:spLocks noGrp="1"/>
          </p:cNvSpPr>
          <p:nvPr>
            <p:ph type="ftr" sz="quarter" idx="20"/>
          </p:nvPr>
        </p:nvSpPr>
        <p:spPr bwMode="white"/>
        <p:txBody>
          <a:bodyPr/>
          <a:lstStyle>
            <a:lvl1pPr>
              <a:defRPr>
                <a:solidFill>
                  <a:schemeClr val="bg1"/>
                </a:solidFill>
              </a:defRPr>
            </a:lvl1pPr>
          </a:lstStyle>
          <a:p>
            <a:r>
              <a:rPr lang="en-US"/>
              <a:t>National Student Safety Survey 2021 Media Pack</a:t>
            </a:r>
            <a:endParaRPr lang="en-AU" dirty="0"/>
          </a:p>
        </p:txBody>
      </p:sp>
      <p:sp>
        <p:nvSpPr>
          <p:cNvPr id="8" name="Slide Number Placeholder 7">
            <a:extLst>
              <a:ext uri="{FF2B5EF4-FFF2-40B4-BE49-F238E27FC236}">
                <a16:creationId xmlns:a16="http://schemas.microsoft.com/office/drawing/2014/main" id="{F52737AE-AB1C-425B-82B5-B5D4E1208032}"/>
              </a:ext>
            </a:extLst>
          </p:cNvPr>
          <p:cNvSpPr>
            <a:spLocks noGrp="1"/>
          </p:cNvSpPr>
          <p:nvPr>
            <p:ph type="sldNum" sz="quarter" idx="21"/>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77742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with 4 Image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B39BD51-2E8D-4FDD-8EEB-A7A9070EDD67}"/>
              </a:ext>
            </a:extLst>
          </p:cNvPr>
          <p:cNvSpPr>
            <a:spLocks noGrp="1"/>
          </p:cNvSpPr>
          <p:nvPr>
            <p:ph type="pic" sz="quarter" idx="12" hasCustomPrompt="1"/>
          </p:nvPr>
        </p:nvSpPr>
        <p:spPr>
          <a:xfrm>
            <a:off x="4407049" y="630978"/>
            <a:ext cx="3888000" cy="2844000"/>
          </a:xfrm>
          <a:prstGeom prst="rect">
            <a:avLst/>
          </a:prstGeom>
          <a:solidFill>
            <a:schemeClr val="bg2"/>
          </a:solidFill>
        </p:spPr>
        <p:txBody>
          <a:bodyPr anchor="ctr"/>
          <a:lstStyle>
            <a:lvl1pPr algn="ctr">
              <a:defRPr sz="1200"/>
            </a:lvl1pPr>
          </a:lstStyle>
          <a:p>
            <a:r>
              <a:rPr lang="en-AU" dirty="0"/>
              <a:t> Click icon to insert picture</a:t>
            </a:r>
          </a:p>
          <a:p>
            <a:endParaRPr lang="en-AU" dirty="0"/>
          </a:p>
        </p:txBody>
      </p:sp>
      <p:sp>
        <p:nvSpPr>
          <p:cNvPr id="6" name="Text Placeholder 5">
            <a:extLst>
              <a:ext uri="{FF2B5EF4-FFF2-40B4-BE49-F238E27FC236}">
                <a16:creationId xmlns:a16="http://schemas.microsoft.com/office/drawing/2014/main" id="{05B945E3-14E3-4804-9C19-FEC6CFB9A20D}"/>
              </a:ext>
            </a:extLst>
          </p:cNvPr>
          <p:cNvSpPr>
            <a:spLocks noGrp="1"/>
          </p:cNvSpPr>
          <p:nvPr>
            <p:ph type="body" sz="quarter" idx="13"/>
          </p:nvPr>
        </p:nvSpPr>
        <p:spPr>
          <a:xfrm>
            <a:off x="695326" y="2204864"/>
            <a:ext cx="3384000" cy="4093424"/>
          </a:xfrm>
          <a:prstGeom prst="rect">
            <a:avLst/>
          </a:prstGeom>
        </p:spPr>
        <p:txBody>
          <a:bodyPr/>
          <a:lstStyle>
            <a:lvl1pPr>
              <a:buNone/>
              <a:defRPr lang="en-US" dirty="0"/>
            </a:lvl1pPr>
            <a:lvl2pPr>
              <a:defRPr lang="en-US" dirty="0"/>
            </a:lvl2pPr>
            <a:lvl3pPr>
              <a:defRPr lang="en-US" dirty="0"/>
            </a:lvl3pPr>
            <a:lvl4pPr>
              <a:defRPr lang="en-US" dirty="0"/>
            </a:lvl4pPr>
            <a:lvl5pPr>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5">
            <a:extLst>
              <a:ext uri="{FF2B5EF4-FFF2-40B4-BE49-F238E27FC236}">
                <a16:creationId xmlns:a16="http://schemas.microsoft.com/office/drawing/2014/main" id="{DA8ABAA8-126B-459D-B960-B85E22F49DF4}"/>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9" name="Picture Placeholder 9">
            <a:extLst>
              <a:ext uri="{FF2B5EF4-FFF2-40B4-BE49-F238E27FC236}">
                <a16:creationId xmlns:a16="http://schemas.microsoft.com/office/drawing/2014/main" id="{86B950FF-5CC1-4A3A-ABA9-ADF58494DD0A}"/>
              </a:ext>
            </a:extLst>
          </p:cNvPr>
          <p:cNvSpPr>
            <a:spLocks noGrp="1"/>
          </p:cNvSpPr>
          <p:nvPr>
            <p:ph type="pic" sz="quarter" idx="16" hasCustomPrompt="1"/>
          </p:nvPr>
        </p:nvSpPr>
        <p:spPr>
          <a:xfrm>
            <a:off x="4407049" y="3485752"/>
            <a:ext cx="3888000" cy="2844000"/>
          </a:xfrm>
          <a:prstGeom prst="rect">
            <a:avLst/>
          </a:prstGeom>
          <a:solidFill>
            <a:schemeClr val="bg2"/>
          </a:solidFill>
        </p:spPr>
        <p:txBody>
          <a:bodyPr anchor="ctr"/>
          <a:lstStyle>
            <a:lvl1pPr algn="ctr">
              <a:defRPr sz="1200"/>
            </a:lvl1pPr>
          </a:lstStyle>
          <a:p>
            <a:r>
              <a:rPr lang="en-AU" dirty="0"/>
              <a:t> Click icon to insert picture</a:t>
            </a:r>
          </a:p>
          <a:p>
            <a:endParaRPr lang="en-AU" dirty="0"/>
          </a:p>
        </p:txBody>
      </p:sp>
      <p:sp>
        <p:nvSpPr>
          <p:cNvPr id="11" name="Picture Placeholder 9">
            <a:extLst>
              <a:ext uri="{FF2B5EF4-FFF2-40B4-BE49-F238E27FC236}">
                <a16:creationId xmlns:a16="http://schemas.microsoft.com/office/drawing/2014/main" id="{BA2B0415-0383-4B33-9E29-9ADFC2A05427}"/>
              </a:ext>
            </a:extLst>
          </p:cNvPr>
          <p:cNvSpPr>
            <a:spLocks noGrp="1"/>
          </p:cNvSpPr>
          <p:nvPr>
            <p:ph type="pic" sz="quarter" idx="17" hasCustomPrompt="1"/>
          </p:nvPr>
        </p:nvSpPr>
        <p:spPr>
          <a:xfrm>
            <a:off x="8304000" y="630978"/>
            <a:ext cx="3888000" cy="2844000"/>
          </a:xfrm>
          <a:prstGeom prst="rect">
            <a:avLst/>
          </a:prstGeom>
          <a:solidFill>
            <a:schemeClr val="bg2"/>
          </a:solidFill>
        </p:spPr>
        <p:txBody>
          <a:bodyPr anchor="ctr"/>
          <a:lstStyle>
            <a:lvl1pPr algn="ctr">
              <a:defRPr sz="1200"/>
            </a:lvl1pPr>
          </a:lstStyle>
          <a:p>
            <a:r>
              <a:rPr lang="en-AU" dirty="0"/>
              <a:t> Click icon to insert picture</a:t>
            </a:r>
          </a:p>
          <a:p>
            <a:endParaRPr lang="en-AU" dirty="0"/>
          </a:p>
        </p:txBody>
      </p:sp>
      <p:sp>
        <p:nvSpPr>
          <p:cNvPr id="13" name="Picture Placeholder 9">
            <a:extLst>
              <a:ext uri="{FF2B5EF4-FFF2-40B4-BE49-F238E27FC236}">
                <a16:creationId xmlns:a16="http://schemas.microsoft.com/office/drawing/2014/main" id="{4966C236-904D-498D-801E-8C4057C0A034}"/>
              </a:ext>
            </a:extLst>
          </p:cNvPr>
          <p:cNvSpPr>
            <a:spLocks noGrp="1"/>
          </p:cNvSpPr>
          <p:nvPr>
            <p:ph type="pic" sz="quarter" idx="18" hasCustomPrompt="1"/>
          </p:nvPr>
        </p:nvSpPr>
        <p:spPr>
          <a:xfrm>
            <a:off x="8304000" y="3485752"/>
            <a:ext cx="3888000" cy="2844000"/>
          </a:xfrm>
          <a:prstGeom prst="rect">
            <a:avLst/>
          </a:prstGeom>
          <a:solidFill>
            <a:schemeClr val="bg2"/>
          </a:solidFill>
        </p:spPr>
        <p:txBody>
          <a:bodyPr anchor="ctr"/>
          <a:lstStyle>
            <a:lvl1pPr algn="ctr">
              <a:defRPr sz="1200"/>
            </a:lvl1pPr>
          </a:lstStyle>
          <a:p>
            <a:r>
              <a:rPr lang="en-AU" dirty="0"/>
              <a:t> Click icon to insert picture</a:t>
            </a:r>
          </a:p>
          <a:p>
            <a:endParaRPr lang="en-AU" dirty="0"/>
          </a:p>
        </p:txBody>
      </p:sp>
      <p:sp>
        <p:nvSpPr>
          <p:cNvPr id="14" name="Rectangle 13">
            <a:extLst>
              <a:ext uri="{FF2B5EF4-FFF2-40B4-BE49-F238E27FC236}">
                <a16:creationId xmlns:a16="http://schemas.microsoft.com/office/drawing/2014/main" id="{377D8A62-4A58-4C23-B0E5-AEF193611E4D}"/>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dirty="0"/>
          </a:p>
        </p:txBody>
      </p:sp>
      <p:pic>
        <p:nvPicPr>
          <p:cNvPr id="16" name="Picture 15">
            <a:extLst>
              <a:ext uri="{FF2B5EF4-FFF2-40B4-BE49-F238E27FC236}">
                <a16:creationId xmlns:a16="http://schemas.microsoft.com/office/drawing/2014/main" id="{EDEB74D7-CB6B-47FE-A2A8-7AE5F1DED986}"/>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15" name="Title 1">
            <a:extLst>
              <a:ext uri="{FF2B5EF4-FFF2-40B4-BE49-F238E27FC236}">
                <a16:creationId xmlns:a16="http://schemas.microsoft.com/office/drawing/2014/main" id="{E061BA70-9BEA-4AF5-8B24-03EBB3F28710}"/>
              </a:ext>
            </a:extLst>
          </p:cNvPr>
          <p:cNvSpPr>
            <a:spLocks noGrp="1"/>
          </p:cNvSpPr>
          <p:nvPr>
            <p:ph type="title"/>
          </p:nvPr>
        </p:nvSpPr>
        <p:spPr>
          <a:xfrm>
            <a:off x="695326" y="1052736"/>
            <a:ext cx="3384549" cy="1008112"/>
          </a:xfrm>
        </p:spPr>
        <p:txBody>
          <a:bodyPr anchor="t"/>
          <a:lstStyle/>
          <a:p>
            <a:r>
              <a:rPr lang="en-US"/>
              <a:t>Click to edit Master title style</a:t>
            </a:r>
            <a:endParaRPr lang="en-AU" dirty="0"/>
          </a:p>
        </p:txBody>
      </p:sp>
      <p:sp>
        <p:nvSpPr>
          <p:cNvPr id="2" name="Date Placeholder 1">
            <a:extLst>
              <a:ext uri="{FF2B5EF4-FFF2-40B4-BE49-F238E27FC236}">
                <a16:creationId xmlns:a16="http://schemas.microsoft.com/office/drawing/2014/main" id="{C0CA8BB8-1B5E-4246-8A55-FAB9C1E84DFA}"/>
              </a:ext>
            </a:extLst>
          </p:cNvPr>
          <p:cNvSpPr>
            <a:spLocks noGrp="1"/>
          </p:cNvSpPr>
          <p:nvPr>
            <p:ph type="dt" sz="half" idx="19"/>
          </p:nvPr>
        </p:nvSpPr>
        <p:spPr bwMode="white"/>
        <p:txBody>
          <a:bodyPr/>
          <a:lstStyle/>
          <a:p>
            <a:r>
              <a:rPr lang="en-US"/>
              <a:t>#UQLIFE</a:t>
            </a:r>
            <a:endParaRPr lang="en-AU" dirty="0"/>
          </a:p>
        </p:txBody>
      </p:sp>
      <p:sp>
        <p:nvSpPr>
          <p:cNvPr id="7" name="Footer Placeholder 6">
            <a:extLst>
              <a:ext uri="{FF2B5EF4-FFF2-40B4-BE49-F238E27FC236}">
                <a16:creationId xmlns:a16="http://schemas.microsoft.com/office/drawing/2014/main" id="{AF4FF51F-8DC8-4E19-BB72-27E7B862578F}"/>
              </a:ext>
            </a:extLst>
          </p:cNvPr>
          <p:cNvSpPr>
            <a:spLocks noGrp="1"/>
          </p:cNvSpPr>
          <p:nvPr>
            <p:ph type="ftr" sz="quarter" idx="20"/>
          </p:nvPr>
        </p:nvSpPr>
        <p:spPr/>
        <p:txBody>
          <a:bodyPr/>
          <a:lstStyle/>
          <a:p>
            <a:r>
              <a:rPr lang="en-US"/>
              <a:t>National Student Safety Survey 2021 Media Pack</a:t>
            </a:r>
            <a:endParaRPr lang="en-AU" dirty="0"/>
          </a:p>
        </p:txBody>
      </p:sp>
      <p:sp>
        <p:nvSpPr>
          <p:cNvPr id="8" name="Slide Number Placeholder 7">
            <a:extLst>
              <a:ext uri="{FF2B5EF4-FFF2-40B4-BE49-F238E27FC236}">
                <a16:creationId xmlns:a16="http://schemas.microsoft.com/office/drawing/2014/main" id="{21CA045B-79DD-4F1E-A5D5-56CC7F67455E}"/>
              </a:ext>
            </a:extLst>
          </p:cNvPr>
          <p:cNvSpPr>
            <a:spLocks noGrp="1"/>
          </p:cNvSpPr>
          <p:nvPr>
            <p:ph type="sldNum" sz="quarter" idx="21"/>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37384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lumn Text &amp; Images">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44D1A49-1FEC-4FD2-B560-402C9B2E281A}"/>
              </a:ext>
            </a:extLst>
          </p:cNvPr>
          <p:cNvSpPr>
            <a:spLocks noGrp="1"/>
          </p:cNvSpPr>
          <p:nvPr>
            <p:ph type="pic" sz="quarter" idx="14" hasCustomPrompt="1"/>
          </p:nvPr>
        </p:nvSpPr>
        <p:spPr>
          <a:xfrm>
            <a:off x="695326" y="3447000"/>
            <a:ext cx="3384000" cy="2861725"/>
          </a:xfrm>
          <a:prstGeom prst="rect">
            <a:avLst/>
          </a:prstGeom>
          <a:solidFill>
            <a:schemeClr val="bg2"/>
          </a:solidFill>
        </p:spPr>
        <p:txBody>
          <a:bodyPr anchor="ctr"/>
          <a:lstStyle>
            <a:lvl1pPr algn="ctr">
              <a:defRPr sz="1200"/>
            </a:lvl1pPr>
          </a:lstStyle>
          <a:p>
            <a:r>
              <a:rPr lang="en-AU" dirty="0"/>
              <a:t>Click icon to insert picture</a:t>
            </a:r>
          </a:p>
          <a:p>
            <a:endParaRPr lang="en-AU" dirty="0"/>
          </a:p>
        </p:txBody>
      </p:sp>
      <p:sp>
        <p:nvSpPr>
          <p:cNvPr id="11" name="Picture Placeholder 8">
            <a:extLst>
              <a:ext uri="{FF2B5EF4-FFF2-40B4-BE49-F238E27FC236}">
                <a16:creationId xmlns:a16="http://schemas.microsoft.com/office/drawing/2014/main" id="{C59B66CF-A807-44F1-A681-793122F8A033}"/>
              </a:ext>
            </a:extLst>
          </p:cNvPr>
          <p:cNvSpPr>
            <a:spLocks noGrp="1"/>
          </p:cNvSpPr>
          <p:nvPr>
            <p:ph type="pic" sz="quarter" idx="16" hasCustomPrompt="1"/>
          </p:nvPr>
        </p:nvSpPr>
        <p:spPr>
          <a:xfrm>
            <a:off x="4409626" y="3447000"/>
            <a:ext cx="3384000" cy="2861725"/>
          </a:xfrm>
          <a:prstGeom prst="rect">
            <a:avLst/>
          </a:prstGeom>
          <a:solidFill>
            <a:schemeClr val="bg2"/>
          </a:solidFill>
        </p:spPr>
        <p:txBody>
          <a:bodyPr anchor="ctr"/>
          <a:lstStyle>
            <a:lvl1pPr algn="ctr">
              <a:defRPr sz="1200"/>
            </a:lvl1pPr>
          </a:lstStyle>
          <a:p>
            <a:r>
              <a:rPr lang="en-AU" dirty="0"/>
              <a:t>Click icon to insert picture</a:t>
            </a:r>
          </a:p>
          <a:p>
            <a:endParaRPr lang="en-AU" dirty="0"/>
          </a:p>
        </p:txBody>
      </p:sp>
      <p:sp>
        <p:nvSpPr>
          <p:cNvPr id="13" name="Picture Placeholder 8">
            <a:extLst>
              <a:ext uri="{FF2B5EF4-FFF2-40B4-BE49-F238E27FC236}">
                <a16:creationId xmlns:a16="http://schemas.microsoft.com/office/drawing/2014/main" id="{6B4B4A83-90AC-42EA-83C2-FA8462468851}"/>
              </a:ext>
            </a:extLst>
          </p:cNvPr>
          <p:cNvSpPr>
            <a:spLocks noGrp="1"/>
          </p:cNvSpPr>
          <p:nvPr>
            <p:ph type="pic" sz="quarter" idx="18" hasCustomPrompt="1"/>
          </p:nvPr>
        </p:nvSpPr>
        <p:spPr>
          <a:xfrm>
            <a:off x="8112676" y="3446253"/>
            <a:ext cx="3384000" cy="2861725"/>
          </a:xfrm>
          <a:prstGeom prst="rect">
            <a:avLst/>
          </a:prstGeom>
          <a:solidFill>
            <a:schemeClr val="bg2"/>
          </a:solidFill>
        </p:spPr>
        <p:txBody>
          <a:bodyPr anchor="ctr"/>
          <a:lstStyle>
            <a:lvl1pPr algn="ctr">
              <a:defRPr sz="1200"/>
            </a:lvl1pPr>
          </a:lstStyle>
          <a:p>
            <a:r>
              <a:rPr lang="en-AU" dirty="0"/>
              <a:t>Click icon to insert picture</a:t>
            </a:r>
          </a:p>
          <a:p>
            <a:endParaRPr lang="en-AU" dirty="0"/>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p:nvPr>
        </p:nvSpPr>
        <p:spPr>
          <a:xfrm>
            <a:off x="695325" y="1700212"/>
            <a:ext cx="3384000" cy="1728787"/>
          </a:xfrm>
          <a:prstGeom prst="rect">
            <a:avLst/>
          </a:prstGeom>
        </p:spPr>
        <p:txBody>
          <a:bodyPr/>
          <a:lstStyle>
            <a:lvl1pPr>
              <a:lnSpc>
                <a:spcPct val="100000"/>
              </a:lnSpc>
              <a:defRPr lang="en-US" dirty="0"/>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Edit Master text styles</a:t>
            </a:r>
          </a:p>
          <a:p>
            <a:pPr lvl="1"/>
            <a:r>
              <a:rPr lang="en-US"/>
              <a:t>Second level</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4409626" y="1700212"/>
            <a:ext cx="3384000" cy="1728787"/>
          </a:xfrm>
          <a:prstGeom prst="rect">
            <a:avLst/>
          </a:prstGeom>
        </p:spPr>
        <p:txBody>
          <a:bodyPr/>
          <a:lstStyle>
            <a:lvl1pPr>
              <a:lnSpc>
                <a:spcPct val="100000"/>
              </a:lnSpc>
              <a:defRPr lang="en-US" dirty="0"/>
            </a:lvl1pPr>
            <a:lvl2pPr marL="171450" indent="-171450">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17" name="Text Placeholder 14">
            <a:extLst>
              <a:ext uri="{FF2B5EF4-FFF2-40B4-BE49-F238E27FC236}">
                <a16:creationId xmlns:a16="http://schemas.microsoft.com/office/drawing/2014/main" id="{564335FC-BD53-4794-8DA5-8FFBAE1F28B6}"/>
              </a:ext>
            </a:extLst>
          </p:cNvPr>
          <p:cNvSpPr>
            <a:spLocks noGrp="1"/>
          </p:cNvSpPr>
          <p:nvPr>
            <p:ph type="body" sz="quarter" idx="21"/>
          </p:nvPr>
        </p:nvSpPr>
        <p:spPr>
          <a:xfrm>
            <a:off x="8112676" y="1700212"/>
            <a:ext cx="3384000" cy="1728787"/>
          </a:xfrm>
          <a:prstGeom prst="rect">
            <a:avLst/>
          </a:prstGeom>
        </p:spPr>
        <p:txBody>
          <a:bodyPr/>
          <a:lstStyle>
            <a:lvl1pPr>
              <a:lnSpc>
                <a:spcPct val="100000"/>
              </a:lnSpc>
              <a:defRPr lang="en-US" dirty="0"/>
            </a:lvl1pPr>
            <a:lvl2pPr marL="171450" indent="-171450">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20" name="Text Placeholder 5">
            <a:extLst>
              <a:ext uri="{FF2B5EF4-FFF2-40B4-BE49-F238E27FC236}">
                <a16:creationId xmlns:a16="http://schemas.microsoft.com/office/drawing/2014/main" id="{0BBC08AD-280F-4174-A0CE-490AAFB979A2}"/>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4" name="Rectangle 13">
            <a:extLst>
              <a:ext uri="{FF2B5EF4-FFF2-40B4-BE49-F238E27FC236}">
                <a16:creationId xmlns:a16="http://schemas.microsoft.com/office/drawing/2014/main" id="{2DC1E423-DB93-432A-8BB7-4B2613DBF942}"/>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dirty="0"/>
          </a:p>
        </p:txBody>
      </p:sp>
      <p:pic>
        <p:nvPicPr>
          <p:cNvPr id="19" name="Picture 18">
            <a:extLst>
              <a:ext uri="{FF2B5EF4-FFF2-40B4-BE49-F238E27FC236}">
                <a16:creationId xmlns:a16="http://schemas.microsoft.com/office/drawing/2014/main" id="{7E590DBB-90A7-43BF-BDD1-CF1C6212FAF1}"/>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C882AF12-58DE-43D7-9E95-F90A1203C4FE}"/>
              </a:ext>
            </a:extLst>
          </p:cNvPr>
          <p:cNvSpPr>
            <a:spLocks noGrp="1"/>
          </p:cNvSpPr>
          <p:nvPr>
            <p:ph type="title"/>
          </p:nvPr>
        </p:nvSpPr>
        <p:spPr/>
        <p:txBody>
          <a:bodyPr/>
          <a:lstStyle/>
          <a:p>
            <a:r>
              <a:rPr lang="en-US"/>
              <a:t>Click to edit Master title style</a:t>
            </a:r>
            <a:endParaRPr lang="en-AU" dirty="0"/>
          </a:p>
        </p:txBody>
      </p:sp>
      <p:sp>
        <p:nvSpPr>
          <p:cNvPr id="2" name="Date Placeholder 1">
            <a:extLst>
              <a:ext uri="{FF2B5EF4-FFF2-40B4-BE49-F238E27FC236}">
                <a16:creationId xmlns:a16="http://schemas.microsoft.com/office/drawing/2014/main" id="{28AC1DC6-F03F-4189-B5B9-2FF38EB9C0E6}"/>
              </a:ext>
            </a:extLst>
          </p:cNvPr>
          <p:cNvSpPr>
            <a:spLocks noGrp="1"/>
          </p:cNvSpPr>
          <p:nvPr>
            <p:ph type="dt" sz="half" idx="22"/>
          </p:nvPr>
        </p:nvSpPr>
        <p:spPr bwMode="white"/>
        <p:txBody>
          <a:bodyPr/>
          <a:lstStyle/>
          <a:p>
            <a:r>
              <a:rPr lang="en-US"/>
              <a:t>#UQLIFE</a:t>
            </a:r>
            <a:endParaRPr lang="en-AU" dirty="0"/>
          </a:p>
        </p:txBody>
      </p:sp>
      <p:sp>
        <p:nvSpPr>
          <p:cNvPr id="7" name="Footer Placeholder 6">
            <a:extLst>
              <a:ext uri="{FF2B5EF4-FFF2-40B4-BE49-F238E27FC236}">
                <a16:creationId xmlns:a16="http://schemas.microsoft.com/office/drawing/2014/main" id="{B91E1143-CBAC-4E3D-95E2-1F1E3980ADDC}"/>
              </a:ext>
            </a:extLst>
          </p:cNvPr>
          <p:cNvSpPr>
            <a:spLocks noGrp="1"/>
          </p:cNvSpPr>
          <p:nvPr>
            <p:ph type="ftr" sz="quarter" idx="23"/>
          </p:nvPr>
        </p:nvSpPr>
        <p:spPr/>
        <p:txBody>
          <a:bodyPr/>
          <a:lstStyle/>
          <a:p>
            <a:r>
              <a:rPr lang="en-US"/>
              <a:t>National Student Safety Survey 2021 Media Pack</a:t>
            </a:r>
            <a:endParaRPr lang="en-AU" dirty="0"/>
          </a:p>
        </p:txBody>
      </p:sp>
      <p:sp>
        <p:nvSpPr>
          <p:cNvPr id="8" name="Slide Number Placeholder 7">
            <a:extLst>
              <a:ext uri="{FF2B5EF4-FFF2-40B4-BE49-F238E27FC236}">
                <a16:creationId xmlns:a16="http://schemas.microsoft.com/office/drawing/2014/main" id="{24035F6F-B1C5-4CB7-9CF1-E5C49956EAC7}"/>
              </a:ext>
            </a:extLst>
          </p:cNvPr>
          <p:cNvSpPr>
            <a:spLocks noGrp="1"/>
          </p:cNvSpPr>
          <p:nvPr>
            <p:ph type="sldNum" sz="quarter" idx="24"/>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60255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s &amp; Tex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44D1A49-1FEC-4FD2-B560-402C9B2E281A}"/>
              </a:ext>
            </a:extLst>
          </p:cNvPr>
          <p:cNvSpPr>
            <a:spLocks noGrp="1"/>
          </p:cNvSpPr>
          <p:nvPr>
            <p:ph type="pic" sz="quarter" idx="14" hasCustomPrompt="1"/>
          </p:nvPr>
        </p:nvSpPr>
        <p:spPr>
          <a:xfrm>
            <a:off x="1691720" y="1700808"/>
            <a:ext cx="1439897" cy="1199578"/>
          </a:xfrm>
          <a:prstGeom prst="rect">
            <a:avLst/>
          </a:prstGeom>
          <a:solidFill>
            <a:schemeClr val="bg2"/>
          </a:solidFill>
        </p:spPr>
        <p:txBody>
          <a:bodyPr anchor="ctr"/>
          <a:lstStyle>
            <a:lvl1pPr algn="ctr">
              <a:defRPr sz="1200"/>
            </a:lvl1pPr>
          </a:lstStyle>
          <a:p>
            <a:r>
              <a:rPr lang="en-AU" dirty="0"/>
              <a:t>Click icon to insert icon</a:t>
            </a:r>
          </a:p>
          <a:p>
            <a:endParaRPr lang="en-AU" dirty="0"/>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hasCustomPrompt="1"/>
          </p:nvPr>
        </p:nvSpPr>
        <p:spPr>
          <a:xfrm>
            <a:off x="719668" y="2996952"/>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719668" y="3271090"/>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20" name="Text Placeholder 5">
            <a:extLst>
              <a:ext uri="{FF2B5EF4-FFF2-40B4-BE49-F238E27FC236}">
                <a16:creationId xmlns:a16="http://schemas.microsoft.com/office/drawing/2014/main" id="{0BBC08AD-280F-4174-A0CE-490AAFB979A2}"/>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4" name="Picture Placeholder 8">
            <a:extLst>
              <a:ext uri="{FF2B5EF4-FFF2-40B4-BE49-F238E27FC236}">
                <a16:creationId xmlns:a16="http://schemas.microsoft.com/office/drawing/2014/main" id="{49164FB8-D4B8-4D90-B308-464FB278E97B}"/>
              </a:ext>
            </a:extLst>
          </p:cNvPr>
          <p:cNvSpPr>
            <a:spLocks noGrp="1"/>
          </p:cNvSpPr>
          <p:nvPr>
            <p:ph type="pic" sz="quarter" idx="23" hasCustomPrompt="1"/>
          </p:nvPr>
        </p:nvSpPr>
        <p:spPr>
          <a:xfrm>
            <a:off x="5376051" y="1700808"/>
            <a:ext cx="1439897" cy="1199578"/>
          </a:xfrm>
          <a:prstGeom prst="rect">
            <a:avLst/>
          </a:prstGeom>
          <a:solidFill>
            <a:schemeClr val="bg2"/>
          </a:solidFill>
        </p:spPr>
        <p:txBody>
          <a:bodyPr anchor="ctr"/>
          <a:lstStyle>
            <a:lvl1pPr algn="ctr">
              <a:defRPr sz="1200"/>
            </a:lvl1pPr>
          </a:lstStyle>
          <a:p>
            <a:r>
              <a:rPr lang="en-AU" dirty="0"/>
              <a:t>Click icon to insert icon</a:t>
            </a:r>
          </a:p>
          <a:p>
            <a:endParaRPr lang="en-AU" dirty="0"/>
          </a:p>
        </p:txBody>
      </p:sp>
      <p:sp>
        <p:nvSpPr>
          <p:cNvPr id="18" name="Text Placeholder 14">
            <a:extLst>
              <a:ext uri="{FF2B5EF4-FFF2-40B4-BE49-F238E27FC236}">
                <a16:creationId xmlns:a16="http://schemas.microsoft.com/office/drawing/2014/main" id="{B01E9CDC-2523-40AE-AF29-5A44EBFD8919}"/>
              </a:ext>
            </a:extLst>
          </p:cNvPr>
          <p:cNvSpPr>
            <a:spLocks noGrp="1"/>
          </p:cNvSpPr>
          <p:nvPr>
            <p:ph type="body" sz="quarter" idx="24" hasCustomPrompt="1"/>
          </p:nvPr>
        </p:nvSpPr>
        <p:spPr>
          <a:xfrm>
            <a:off x="4403999" y="2996952"/>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19" name="Text Placeholder 14">
            <a:extLst>
              <a:ext uri="{FF2B5EF4-FFF2-40B4-BE49-F238E27FC236}">
                <a16:creationId xmlns:a16="http://schemas.microsoft.com/office/drawing/2014/main" id="{4ADAC2D7-6D0E-46B8-9F7A-B4DB99B8900F}"/>
              </a:ext>
            </a:extLst>
          </p:cNvPr>
          <p:cNvSpPr>
            <a:spLocks noGrp="1"/>
          </p:cNvSpPr>
          <p:nvPr>
            <p:ph type="body" sz="quarter" idx="25"/>
          </p:nvPr>
        </p:nvSpPr>
        <p:spPr>
          <a:xfrm>
            <a:off x="4403999" y="3271090"/>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21" name="Picture Placeholder 8">
            <a:extLst>
              <a:ext uri="{FF2B5EF4-FFF2-40B4-BE49-F238E27FC236}">
                <a16:creationId xmlns:a16="http://schemas.microsoft.com/office/drawing/2014/main" id="{EFE4D8B1-EBB1-4B03-B440-81D22A8A0339}"/>
              </a:ext>
            </a:extLst>
          </p:cNvPr>
          <p:cNvSpPr>
            <a:spLocks noGrp="1"/>
          </p:cNvSpPr>
          <p:nvPr>
            <p:ph type="pic" sz="quarter" idx="26" hasCustomPrompt="1"/>
          </p:nvPr>
        </p:nvSpPr>
        <p:spPr>
          <a:xfrm>
            <a:off x="9063158" y="1700907"/>
            <a:ext cx="1439897" cy="1199578"/>
          </a:xfrm>
          <a:prstGeom prst="rect">
            <a:avLst/>
          </a:prstGeom>
          <a:solidFill>
            <a:schemeClr val="bg2"/>
          </a:solidFill>
        </p:spPr>
        <p:txBody>
          <a:bodyPr anchor="ctr"/>
          <a:lstStyle>
            <a:lvl1pPr algn="ctr">
              <a:defRPr sz="1200"/>
            </a:lvl1pPr>
          </a:lstStyle>
          <a:p>
            <a:r>
              <a:rPr lang="en-AU" dirty="0"/>
              <a:t>Click icon to insert icon</a:t>
            </a:r>
          </a:p>
          <a:p>
            <a:endParaRPr lang="en-AU" dirty="0"/>
          </a:p>
        </p:txBody>
      </p:sp>
      <p:sp>
        <p:nvSpPr>
          <p:cNvPr id="22" name="Text Placeholder 14">
            <a:extLst>
              <a:ext uri="{FF2B5EF4-FFF2-40B4-BE49-F238E27FC236}">
                <a16:creationId xmlns:a16="http://schemas.microsoft.com/office/drawing/2014/main" id="{9FADD90A-0B64-4F90-9B57-FE13E0FCA228}"/>
              </a:ext>
            </a:extLst>
          </p:cNvPr>
          <p:cNvSpPr>
            <a:spLocks noGrp="1"/>
          </p:cNvSpPr>
          <p:nvPr>
            <p:ph type="body" sz="quarter" idx="27" hasCustomPrompt="1"/>
          </p:nvPr>
        </p:nvSpPr>
        <p:spPr>
          <a:xfrm>
            <a:off x="8091106" y="2997051"/>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23" name="Text Placeholder 14">
            <a:extLst>
              <a:ext uri="{FF2B5EF4-FFF2-40B4-BE49-F238E27FC236}">
                <a16:creationId xmlns:a16="http://schemas.microsoft.com/office/drawing/2014/main" id="{ABE4C7F0-C749-4520-AA04-DB6CA99155AA}"/>
              </a:ext>
            </a:extLst>
          </p:cNvPr>
          <p:cNvSpPr>
            <a:spLocks noGrp="1"/>
          </p:cNvSpPr>
          <p:nvPr>
            <p:ph type="body" sz="quarter" idx="28"/>
          </p:nvPr>
        </p:nvSpPr>
        <p:spPr>
          <a:xfrm>
            <a:off x="8091106" y="3271189"/>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24" name="Picture Placeholder 8">
            <a:extLst>
              <a:ext uri="{FF2B5EF4-FFF2-40B4-BE49-F238E27FC236}">
                <a16:creationId xmlns:a16="http://schemas.microsoft.com/office/drawing/2014/main" id="{10240862-4D4B-4BB9-8F4B-AA856CD17F50}"/>
              </a:ext>
            </a:extLst>
          </p:cNvPr>
          <p:cNvSpPr>
            <a:spLocks noGrp="1"/>
          </p:cNvSpPr>
          <p:nvPr>
            <p:ph type="pic" sz="quarter" idx="29" hasCustomPrompt="1"/>
          </p:nvPr>
        </p:nvSpPr>
        <p:spPr>
          <a:xfrm>
            <a:off x="1691720" y="4077242"/>
            <a:ext cx="1439897" cy="1199578"/>
          </a:xfrm>
          <a:prstGeom prst="rect">
            <a:avLst/>
          </a:prstGeom>
          <a:solidFill>
            <a:schemeClr val="bg2"/>
          </a:solidFill>
        </p:spPr>
        <p:txBody>
          <a:bodyPr anchor="ctr"/>
          <a:lstStyle>
            <a:lvl1pPr algn="ctr">
              <a:defRPr sz="1200"/>
            </a:lvl1pPr>
          </a:lstStyle>
          <a:p>
            <a:r>
              <a:rPr lang="en-AU" dirty="0"/>
              <a:t>Click icon to insert icon</a:t>
            </a:r>
          </a:p>
          <a:p>
            <a:endParaRPr lang="en-AU" dirty="0"/>
          </a:p>
        </p:txBody>
      </p:sp>
      <p:sp>
        <p:nvSpPr>
          <p:cNvPr id="25" name="Text Placeholder 14">
            <a:extLst>
              <a:ext uri="{FF2B5EF4-FFF2-40B4-BE49-F238E27FC236}">
                <a16:creationId xmlns:a16="http://schemas.microsoft.com/office/drawing/2014/main" id="{58449337-35B4-44F8-8D00-F0C15EFB9CE5}"/>
              </a:ext>
            </a:extLst>
          </p:cNvPr>
          <p:cNvSpPr>
            <a:spLocks noGrp="1"/>
          </p:cNvSpPr>
          <p:nvPr>
            <p:ph type="body" sz="quarter" idx="30" hasCustomPrompt="1"/>
          </p:nvPr>
        </p:nvSpPr>
        <p:spPr>
          <a:xfrm>
            <a:off x="719668" y="5373386"/>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26" name="Text Placeholder 14">
            <a:extLst>
              <a:ext uri="{FF2B5EF4-FFF2-40B4-BE49-F238E27FC236}">
                <a16:creationId xmlns:a16="http://schemas.microsoft.com/office/drawing/2014/main" id="{2477189D-83D5-4749-BD7C-CADC0D1471D9}"/>
              </a:ext>
            </a:extLst>
          </p:cNvPr>
          <p:cNvSpPr>
            <a:spLocks noGrp="1"/>
          </p:cNvSpPr>
          <p:nvPr>
            <p:ph type="body" sz="quarter" idx="31"/>
          </p:nvPr>
        </p:nvSpPr>
        <p:spPr>
          <a:xfrm>
            <a:off x="719668" y="5647524"/>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27" name="Picture Placeholder 8">
            <a:extLst>
              <a:ext uri="{FF2B5EF4-FFF2-40B4-BE49-F238E27FC236}">
                <a16:creationId xmlns:a16="http://schemas.microsoft.com/office/drawing/2014/main" id="{6618C35F-5F01-46A6-BF04-0CA9BDBAAB65}"/>
              </a:ext>
            </a:extLst>
          </p:cNvPr>
          <p:cNvSpPr>
            <a:spLocks noGrp="1"/>
          </p:cNvSpPr>
          <p:nvPr>
            <p:ph type="pic" sz="quarter" idx="32" hasCustomPrompt="1"/>
          </p:nvPr>
        </p:nvSpPr>
        <p:spPr>
          <a:xfrm>
            <a:off x="5376051" y="4077242"/>
            <a:ext cx="1439897" cy="1199578"/>
          </a:xfrm>
          <a:prstGeom prst="rect">
            <a:avLst/>
          </a:prstGeom>
          <a:solidFill>
            <a:schemeClr val="bg2"/>
          </a:solidFill>
        </p:spPr>
        <p:txBody>
          <a:bodyPr anchor="ctr"/>
          <a:lstStyle>
            <a:lvl1pPr algn="ctr">
              <a:defRPr sz="1200"/>
            </a:lvl1pPr>
          </a:lstStyle>
          <a:p>
            <a:r>
              <a:rPr lang="en-AU" dirty="0"/>
              <a:t>Click icon to insert icon</a:t>
            </a:r>
          </a:p>
          <a:p>
            <a:endParaRPr lang="en-AU" dirty="0"/>
          </a:p>
        </p:txBody>
      </p:sp>
      <p:sp>
        <p:nvSpPr>
          <p:cNvPr id="28" name="Text Placeholder 14">
            <a:extLst>
              <a:ext uri="{FF2B5EF4-FFF2-40B4-BE49-F238E27FC236}">
                <a16:creationId xmlns:a16="http://schemas.microsoft.com/office/drawing/2014/main" id="{B63A3128-4CA8-48D5-B82E-7EDA918D7F39}"/>
              </a:ext>
            </a:extLst>
          </p:cNvPr>
          <p:cNvSpPr>
            <a:spLocks noGrp="1"/>
          </p:cNvSpPr>
          <p:nvPr>
            <p:ph type="body" sz="quarter" idx="33" hasCustomPrompt="1"/>
          </p:nvPr>
        </p:nvSpPr>
        <p:spPr>
          <a:xfrm>
            <a:off x="4403999" y="5373386"/>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29" name="Text Placeholder 14">
            <a:extLst>
              <a:ext uri="{FF2B5EF4-FFF2-40B4-BE49-F238E27FC236}">
                <a16:creationId xmlns:a16="http://schemas.microsoft.com/office/drawing/2014/main" id="{AB7F5300-022A-4183-A132-AA8EB6534A61}"/>
              </a:ext>
            </a:extLst>
          </p:cNvPr>
          <p:cNvSpPr>
            <a:spLocks noGrp="1"/>
          </p:cNvSpPr>
          <p:nvPr>
            <p:ph type="body" sz="quarter" idx="34"/>
          </p:nvPr>
        </p:nvSpPr>
        <p:spPr>
          <a:xfrm>
            <a:off x="4403999" y="5647524"/>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30" name="Picture Placeholder 8">
            <a:extLst>
              <a:ext uri="{FF2B5EF4-FFF2-40B4-BE49-F238E27FC236}">
                <a16:creationId xmlns:a16="http://schemas.microsoft.com/office/drawing/2014/main" id="{CE2DF1AF-9EAD-40B3-B73C-07649220BF03}"/>
              </a:ext>
            </a:extLst>
          </p:cNvPr>
          <p:cNvSpPr>
            <a:spLocks noGrp="1"/>
          </p:cNvSpPr>
          <p:nvPr>
            <p:ph type="pic" sz="quarter" idx="35" hasCustomPrompt="1"/>
          </p:nvPr>
        </p:nvSpPr>
        <p:spPr>
          <a:xfrm>
            <a:off x="9063158" y="4077341"/>
            <a:ext cx="1439897" cy="1199578"/>
          </a:xfrm>
          <a:prstGeom prst="rect">
            <a:avLst/>
          </a:prstGeom>
          <a:solidFill>
            <a:schemeClr val="bg2"/>
          </a:solidFill>
        </p:spPr>
        <p:txBody>
          <a:bodyPr anchor="ctr"/>
          <a:lstStyle>
            <a:lvl1pPr algn="ctr">
              <a:defRPr sz="1200"/>
            </a:lvl1pPr>
          </a:lstStyle>
          <a:p>
            <a:r>
              <a:rPr lang="en-AU" dirty="0"/>
              <a:t>Click icon to insert icon</a:t>
            </a:r>
          </a:p>
          <a:p>
            <a:endParaRPr lang="en-AU" dirty="0"/>
          </a:p>
        </p:txBody>
      </p:sp>
      <p:sp>
        <p:nvSpPr>
          <p:cNvPr id="31" name="Text Placeholder 14">
            <a:extLst>
              <a:ext uri="{FF2B5EF4-FFF2-40B4-BE49-F238E27FC236}">
                <a16:creationId xmlns:a16="http://schemas.microsoft.com/office/drawing/2014/main" id="{40CD5A08-CA4F-41B8-A1B0-488A6EC44817}"/>
              </a:ext>
            </a:extLst>
          </p:cNvPr>
          <p:cNvSpPr>
            <a:spLocks noGrp="1"/>
          </p:cNvSpPr>
          <p:nvPr>
            <p:ph type="body" sz="quarter" idx="36" hasCustomPrompt="1"/>
          </p:nvPr>
        </p:nvSpPr>
        <p:spPr>
          <a:xfrm>
            <a:off x="8091106" y="5373485"/>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32" name="Text Placeholder 14">
            <a:extLst>
              <a:ext uri="{FF2B5EF4-FFF2-40B4-BE49-F238E27FC236}">
                <a16:creationId xmlns:a16="http://schemas.microsoft.com/office/drawing/2014/main" id="{B722C2B9-2C83-4877-A90D-0CA01537B08C}"/>
              </a:ext>
            </a:extLst>
          </p:cNvPr>
          <p:cNvSpPr>
            <a:spLocks noGrp="1"/>
          </p:cNvSpPr>
          <p:nvPr>
            <p:ph type="body" sz="quarter" idx="37"/>
          </p:nvPr>
        </p:nvSpPr>
        <p:spPr>
          <a:xfrm>
            <a:off x="8091106" y="5647623"/>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33" name="Rectangle 32">
            <a:extLst>
              <a:ext uri="{FF2B5EF4-FFF2-40B4-BE49-F238E27FC236}">
                <a16:creationId xmlns:a16="http://schemas.microsoft.com/office/drawing/2014/main" id="{6FF019EB-FA99-486B-BA02-92BE76012990}"/>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dirty="0"/>
          </a:p>
        </p:txBody>
      </p:sp>
      <p:pic>
        <p:nvPicPr>
          <p:cNvPr id="35" name="Picture 34">
            <a:extLst>
              <a:ext uri="{FF2B5EF4-FFF2-40B4-BE49-F238E27FC236}">
                <a16:creationId xmlns:a16="http://schemas.microsoft.com/office/drawing/2014/main" id="{F1882F53-3639-4FFE-AFD1-5428267B6B9D}"/>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3D2A4C4A-3642-4CE3-8FB6-AFE5A9CA81FA}"/>
              </a:ext>
            </a:extLst>
          </p:cNvPr>
          <p:cNvSpPr>
            <a:spLocks noGrp="1"/>
          </p:cNvSpPr>
          <p:nvPr>
            <p:ph type="title"/>
          </p:nvPr>
        </p:nvSpPr>
        <p:spPr/>
        <p:txBody>
          <a:bodyPr/>
          <a:lstStyle/>
          <a:p>
            <a:r>
              <a:rPr lang="en-US"/>
              <a:t>Click to edit Master title style</a:t>
            </a:r>
            <a:endParaRPr lang="en-AU" dirty="0"/>
          </a:p>
        </p:txBody>
      </p:sp>
      <p:sp>
        <p:nvSpPr>
          <p:cNvPr id="2" name="Date Placeholder 1">
            <a:extLst>
              <a:ext uri="{FF2B5EF4-FFF2-40B4-BE49-F238E27FC236}">
                <a16:creationId xmlns:a16="http://schemas.microsoft.com/office/drawing/2014/main" id="{38C7AECD-2D0A-4301-9CB8-B765D71F0B6B}"/>
              </a:ext>
            </a:extLst>
          </p:cNvPr>
          <p:cNvSpPr>
            <a:spLocks noGrp="1"/>
          </p:cNvSpPr>
          <p:nvPr>
            <p:ph type="dt" sz="half" idx="38"/>
          </p:nvPr>
        </p:nvSpPr>
        <p:spPr bwMode="white"/>
        <p:txBody>
          <a:bodyPr/>
          <a:lstStyle/>
          <a:p>
            <a:r>
              <a:rPr lang="en-US"/>
              <a:t>#UQLIFE</a:t>
            </a:r>
            <a:endParaRPr lang="en-AU" dirty="0"/>
          </a:p>
        </p:txBody>
      </p:sp>
      <p:sp>
        <p:nvSpPr>
          <p:cNvPr id="7" name="Footer Placeholder 6">
            <a:extLst>
              <a:ext uri="{FF2B5EF4-FFF2-40B4-BE49-F238E27FC236}">
                <a16:creationId xmlns:a16="http://schemas.microsoft.com/office/drawing/2014/main" id="{5E82035B-DC9A-432B-8519-2243ECF2A4F3}"/>
              </a:ext>
            </a:extLst>
          </p:cNvPr>
          <p:cNvSpPr>
            <a:spLocks noGrp="1"/>
          </p:cNvSpPr>
          <p:nvPr>
            <p:ph type="ftr" sz="quarter" idx="39"/>
          </p:nvPr>
        </p:nvSpPr>
        <p:spPr/>
        <p:txBody>
          <a:bodyPr/>
          <a:lstStyle/>
          <a:p>
            <a:r>
              <a:rPr lang="en-US"/>
              <a:t>National Student Safety Survey 2021 Media Pack</a:t>
            </a:r>
            <a:endParaRPr lang="en-AU" dirty="0"/>
          </a:p>
        </p:txBody>
      </p:sp>
      <p:sp>
        <p:nvSpPr>
          <p:cNvPr id="8" name="Slide Number Placeholder 7">
            <a:extLst>
              <a:ext uri="{FF2B5EF4-FFF2-40B4-BE49-F238E27FC236}">
                <a16:creationId xmlns:a16="http://schemas.microsoft.com/office/drawing/2014/main" id="{A8EC4C1B-640F-47AB-A0DF-816F2F8FB16E}"/>
              </a:ext>
            </a:extLst>
          </p:cNvPr>
          <p:cNvSpPr>
            <a:spLocks noGrp="1"/>
          </p:cNvSpPr>
          <p:nvPr>
            <p:ph type="sldNum" sz="quarter" idx="40"/>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695552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rder">
    <p:spTree>
      <p:nvGrpSpPr>
        <p:cNvPr id="1" name=""/>
        <p:cNvGrpSpPr/>
        <p:nvPr/>
      </p:nvGrpSpPr>
      <p:grpSpPr>
        <a:xfrm>
          <a:off x="0" y="0"/>
          <a:ext cx="0" cy="0"/>
          <a:chOff x="0" y="0"/>
          <a:chExt cx="0" cy="0"/>
        </a:xfrm>
      </p:grpSpPr>
      <p:sp>
        <p:nvSpPr>
          <p:cNvPr id="34" name="Text Placeholder 14">
            <a:extLst>
              <a:ext uri="{FF2B5EF4-FFF2-40B4-BE49-F238E27FC236}">
                <a16:creationId xmlns:a16="http://schemas.microsoft.com/office/drawing/2014/main" id="{C9748A61-6439-491A-9457-33A20862D25C}"/>
              </a:ext>
            </a:extLst>
          </p:cNvPr>
          <p:cNvSpPr>
            <a:spLocks noGrp="1"/>
          </p:cNvSpPr>
          <p:nvPr>
            <p:ph type="body" sz="quarter" idx="29" hasCustomPrompt="1"/>
          </p:nvPr>
        </p:nvSpPr>
        <p:spPr>
          <a:xfrm>
            <a:off x="1079170" y="1917008"/>
            <a:ext cx="1584308" cy="1584000"/>
          </a:xfrm>
          <a:prstGeom prst="rect">
            <a:avLst/>
          </a:prstGeom>
          <a:solidFill>
            <a:schemeClr val="accent1"/>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dirty="0"/>
              <a:t>[00]</a:t>
            </a:r>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hasCustomPrompt="1"/>
          </p:nvPr>
        </p:nvSpPr>
        <p:spPr>
          <a:xfrm>
            <a:off x="695326" y="3861048"/>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695326" y="4135186"/>
            <a:ext cx="2351996" cy="1516648"/>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20" name="Text Placeholder 5">
            <a:extLst>
              <a:ext uri="{FF2B5EF4-FFF2-40B4-BE49-F238E27FC236}">
                <a16:creationId xmlns:a16="http://schemas.microsoft.com/office/drawing/2014/main" id="{0BBC08AD-280F-4174-A0CE-490AAFB979A2}"/>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36" name="Text Placeholder 14">
            <a:extLst>
              <a:ext uri="{FF2B5EF4-FFF2-40B4-BE49-F238E27FC236}">
                <a16:creationId xmlns:a16="http://schemas.microsoft.com/office/drawing/2014/main" id="{C17937B0-FDCD-421A-9652-36A59CE227A1}"/>
              </a:ext>
            </a:extLst>
          </p:cNvPr>
          <p:cNvSpPr>
            <a:spLocks noGrp="1"/>
          </p:cNvSpPr>
          <p:nvPr>
            <p:ph type="body" sz="quarter" idx="30" hasCustomPrompt="1"/>
          </p:nvPr>
        </p:nvSpPr>
        <p:spPr>
          <a:xfrm>
            <a:off x="3932120" y="1917008"/>
            <a:ext cx="1584308" cy="1584000"/>
          </a:xfrm>
          <a:prstGeom prst="rect">
            <a:avLst/>
          </a:prstGeom>
          <a:solidFill>
            <a:srgbClr val="962A8B"/>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dirty="0"/>
              <a:t>[00]</a:t>
            </a:r>
          </a:p>
        </p:txBody>
      </p:sp>
      <p:sp>
        <p:nvSpPr>
          <p:cNvPr id="37" name="Text Placeholder 14">
            <a:extLst>
              <a:ext uri="{FF2B5EF4-FFF2-40B4-BE49-F238E27FC236}">
                <a16:creationId xmlns:a16="http://schemas.microsoft.com/office/drawing/2014/main" id="{7AB4A338-5CDA-4742-A7F5-F49D6BE9AD4F}"/>
              </a:ext>
            </a:extLst>
          </p:cNvPr>
          <p:cNvSpPr>
            <a:spLocks noGrp="1"/>
          </p:cNvSpPr>
          <p:nvPr>
            <p:ph type="body" sz="quarter" idx="31" hasCustomPrompt="1"/>
          </p:nvPr>
        </p:nvSpPr>
        <p:spPr>
          <a:xfrm>
            <a:off x="3548276" y="3861048"/>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38" name="Text Placeholder 14">
            <a:extLst>
              <a:ext uri="{FF2B5EF4-FFF2-40B4-BE49-F238E27FC236}">
                <a16:creationId xmlns:a16="http://schemas.microsoft.com/office/drawing/2014/main" id="{9452123C-C6A2-4D45-AF62-5B6E775B6C90}"/>
              </a:ext>
            </a:extLst>
          </p:cNvPr>
          <p:cNvSpPr>
            <a:spLocks noGrp="1"/>
          </p:cNvSpPr>
          <p:nvPr>
            <p:ph type="body" sz="quarter" idx="32"/>
          </p:nvPr>
        </p:nvSpPr>
        <p:spPr>
          <a:xfrm>
            <a:off x="3548276" y="4135186"/>
            <a:ext cx="2351996" cy="1516648"/>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39" name="Text Placeholder 14">
            <a:extLst>
              <a:ext uri="{FF2B5EF4-FFF2-40B4-BE49-F238E27FC236}">
                <a16:creationId xmlns:a16="http://schemas.microsoft.com/office/drawing/2014/main" id="{3DCBEBCB-7877-4BC1-BA6D-4E809F947A5F}"/>
              </a:ext>
            </a:extLst>
          </p:cNvPr>
          <p:cNvSpPr>
            <a:spLocks noGrp="1"/>
          </p:cNvSpPr>
          <p:nvPr>
            <p:ph type="body" sz="quarter" idx="33" hasCustomPrompt="1"/>
          </p:nvPr>
        </p:nvSpPr>
        <p:spPr>
          <a:xfrm>
            <a:off x="6686160" y="1917008"/>
            <a:ext cx="1584308" cy="1584000"/>
          </a:xfrm>
          <a:prstGeom prst="rect">
            <a:avLst/>
          </a:prstGeom>
          <a:solidFill>
            <a:srgbClr val="999490"/>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dirty="0"/>
              <a:t>[00]</a:t>
            </a:r>
          </a:p>
        </p:txBody>
      </p:sp>
      <p:sp>
        <p:nvSpPr>
          <p:cNvPr id="40" name="Text Placeholder 14">
            <a:extLst>
              <a:ext uri="{FF2B5EF4-FFF2-40B4-BE49-F238E27FC236}">
                <a16:creationId xmlns:a16="http://schemas.microsoft.com/office/drawing/2014/main" id="{2FE7559D-9529-40D4-8025-F2B8ED38A995}"/>
              </a:ext>
            </a:extLst>
          </p:cNvPr>
          <p:cNvSpPr>
            <a:spLocks noGrp="1"/>
          </p:cNvSpPr>
          <p:nvPr>
            <p:ph type="body" sz="quarter" idx="34" hasCustomPrompt="1"/>
          </p:nvPr>
        </p:nvSpPr>
        <p:spPr>
          <a:xfrm>
            <a:off x="6302316" y="3861048"/>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41" name="Text Placeholder 14">
            <a:extLst>
              <a:ext uri="{FF2B5EF4-FFF2-40B4-BE49-F238E27FC236}">
                <a16:creationId xmlns:a16="http://schemas.microsoft.com/office/drawing/2014/main" id="{2382D6B5-B43B-46F1-B879-42FA4CCBD202}"/>
              </a:ext>
            </a:extLst>
          </p:cNvPr>
          <p:cNvSpPr>
            <a:spLocks noGrp="1"/>
          </p:cNvSpPr>
          <p:nvPr>
            <p:ph type="body" sz="quarter" idx="35"/>
          </p:nvPr>
        </p:nvSpPr>
        <p:spPr>
          <a:xfrm>
            <a:off x="6302316" y="4135186"/>
            <a:ext cx="2351996" cy="1516648"/>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42" name="Text Placeholder 14">
            <a:extLst>
              <a:ext uri="{FF2B5EF4-FFF2-40B4-BE49-F238E27FC236}">
                <a16:creationId xmlns:a16="http://schemas.microsoft.com/office/drawing/2014/main" id="{791F1A27-3497-4ECD-AAAC-804B3DF8F9FB}"/>
              </a:ext>
            </a:extLst>
          </p:cNvPr>
          <p:cNvSpPr>
            <a:spLocks noGrp="1"/>
          </p:cNvSpPr>
          <p:nvPr>
            <p:ph type="body" sz="quarter" idx="36" hasCustomPrompt="1"/>
          </p:nvPr>
        </p:nvSpPr>
        <p:spPr>
          <a:xfrm>
            <a:off x="9514768" y="1917008"/>
            <a:ext cx="1584308" cy="1584000"/>
          </a:xfrm>
          <a:prstGeom prst="rect">
            <a:avLst/>
          </a:prstGeom>
          <a:solidFill>
            <a:srgbClr val="D7D1CC"/>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dirty="0"/>
              <a:t>[00]</a:t>
            </a:r>
          </a:p>
        </p:txBody>
      </p:sp>
      <p:sp>
        <p:nvSpPr>
          <p:cNvPr id="43" name="Text Placeholder 14">
            <a:extLst>
              <a:ext uri="{FF2B5EF4-FFF2-40B4-BE49-F238E27FC236}">
                <a16:creationId xmlns:a16="http://schemas.microsoft.com/office/drawing/2014/main" id="{E0498A31-1633-4E6B-8EAE-AF4FDE6233F0}"/>
              </a:ext>
            </a:extLst>
          </p:cNvPr>
          <p:cNvSpPr>
            <a:spLocks noGrp="1"/>
          </p:cNvSpPr>
          <p:nvPr>
            <p:ph type="body" sz="quarter" idx="37" hasCustomPrompt="1"/>
          </p:nvPr>
        </p:nvSpPr>
        <p:spPr>
          <a:xfrm>
            <a:off x="9130924" y="3861048"/>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44" name="Text Placeholder 14">
            <a:extLst>
              <a:ext uri="{FF2B5EF4-FFF2-40B4-BE49-F238E27FC236}">
                <a16:creationId xmlns:a16="http://schemas.microsoft.com/office/drawing/2014/main" id="{9A54FCE6-6684-449A-86E0-142437219426}"/>
              </a:ext>
            </a:extLst>
          </p:cNvPr>
          <p:cNvSpPr>
            <a:spLocks noGrp="1"/>
          </p:cNvSpPr>
          <p:nvPr>
            <p:ph type="body" sz="quarter" idx="38"/>
          </p:nvPr>
        </p:nvSpPr>
        <p:spPr>
          <a:xfrm>
            <a:off x="9130924" y="4135186"/>
            <a:ext cx="2351996" cy="1516648"/>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45" name="Rectangle 44">
            <a:extLst>
              <a:ext uri="{FF2B5EF4-FFF2-40B4-BE49-F238E27FC236}">
                <a16:creationId xmlns:a16="http://schemas.microsoft.com/office/drawing/2014/main" id="{895140AB-DCE2-4DB2-81B5-60470D8E34C0}"/>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dirty="0"/>
          </a:p>
        </p:txBody>
      </p:sp>
      <p:pic>
        <p:nvPicPr>
          <p:cNvPr id="21" name="Picture 20">
            <a:extLst>
              <a:ext uri="{FF2B5EF4-FFF2-40B4-BE49-F238E27FC236}">
                <a16:creationId xmlns:a16="http://schemas.microsoft.com/office/drawing/2014/main" id="{83BF142C-8B85-4BCA-8B54-67CC7F92FF43}"/>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FC67645D-435A-4DA4-9CBA-77E7F4B501FE}"/>
              </a:ext>
            </a:extLst>
          </p:cNvPr>
          <p:cNvSpPr>
            <a:spLocks noGrp="1"/>
          </p:cNvSpPr>
          <p:nvPr>
            <p:ph type="title"/>
          </p:nvPr>
        </p:nvSpPr>
        <p:spPr/>
        <p:txBody>
          <a:bodyPr/>
          <a:lstStyle/>
          <a:p>
            <a:r>
              <a:rPr lang="en-US"/>
              <a:t>Click to edit Master title style</a:t>
            </a:r>
            <a:endParaRPr lang="en-AU" dirty="0"/>
          </a:p>
        </p:txBody>
      </p:sp>
      <p:sp>
        <p:nvSpPr>
          <p:cNvPr id="2" name="Date Placeholder 1">
            <a:extLst>
              <a:ext uri="{FF2B5EF4-FFF2-40B4-BE49-F238E27FC236}">
                <a16:creationId xmlns:a16="http://schemas.microsoft.com/office/drawing/2014/main" id="{85E88FC7-59B6-4EA9-ABA6-E3BB2E23FF81}"/>
              </a:ext>
            </a:extLst>
          </p:cNvPr>
          <p:cNvSpPr>
            <a:spLocks noGrp="1"/>
          </p:cNvSpPr>
          <p:nvPr>
            <p:ph type="dt" sz="half" idx="39"/>
          </p:nvPr>
        </p:nvSpPr>
        <p:spPr bwMode="white"/>
        <p:txBody>
          <a:bodyPr/>
          <a:lstStyle/>
          <a:p>
            <a:r>
              <a:rPr lang="en-US"/>
              <a:t>#UQLIFE</a:t>
            </a:r>
            <a:endParaRPr lang="en-AU" dirty="0"/>
          </a:p>
        </p:txBody>
      </p:sp>
      <p:sp>
        <p:nvSpPr>
          <p:cNvPr id="7" name="Footer Placeholder 6">
            <a:extLst>
              <a:ext uri="{FF2B5EF4-FFF2-40B4-BE49-F238E27FC236}">
                <a16:creationId xmlns:a16="http://schemas.microsoft.com/office/drawing/2014/main" id="{D9CEE3C6-C898-476B-873B-DAEEB357A992}"/>
              </a:ext>
            </a:extLst>
          </p:cNvPr>
          <p:cNvSpPr>
            <a:spLocks noGrp="1"/>
          </p:cNvSpPr>
          <p:nvPr>
            <p:ph type="ftr" sz="quarter" idx="40"/>
          </p:nvPr>
        </p:nvSpPr>
        <p:spPr/>
        <p:txBody>
          <a:bodyPr/>
          <a:lstStyle/>
          <a:p>
            <a:r>
              <a:rPr lang="en-US"/>
              <a:t>National Student Safety Survey 2021 Media Pack</a:t>
            </a:r>
            <a:endParaRPr lang="en-AU" dirty="0"/>
          </a:p>
        </p:txBody>
      </p:sp>
      <p:sp>
        <p:nvSpPr>
          <p:cNvPr id="8" name="Slide Number Placeholder 7">
            <a:extLst>
              <a:ext uri="{FF2B5EF4-FFF2-40B4-BE49-F238E27FC236}">
                <a16:creationId xmlns:a16="http://schemas.microsoft.com/office/drawing/2014/main" id="{4CEACAED-B859-46A5-951B-270C91500FC6}"/>
              </a:ext>
            </a:extLst>
          </p:cNvPr>
          <p:cNvSpPr>
            <a:spLocks noGrp="1"/>
          </p:cNvSpPr>
          <p:nvPr>
            <p:ph type="sldNum" sz="quarter" idx="41"/>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368918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with Dark Purple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6096002" y="1700213"/>
            <a:ext cx="5400673" cy="4608515"/>
          </a:xfrm>
          <a:prstGeom prst="rect">
            <a:avLst/>
          </a:prstGeom>
          <a:solidFill>
            <a:schemeClr val="accent1"/>
          </a:solidFill>
        </p:spPr>
        <p:txBody>
          <a:bodyPr anchor="ctr">
            <a:normAutofit/>
          </a:bodyPr>
          <a:lstStyle>
            <a:lvl1pPr algn="ctr">
              <a:defRPr sz="1800">
                <a:solidFill>
                  <a:schemeClr val="bg1"/>
                </a:solidFill>
              </a:defRPr>
            </a:lvl1pPr>
          </a:lstStyle>
          <a:p>
            <a:pPr lvl="0"/>
            <a:r>
              <a:rPr lang="en-US"/>
              <a:t>Edit Master text styles</a:t>
            </a:r>
          </a:p>
        </p:txBody>
      </p:sp>
      <p:sp>
        <p:nvSpPr>
          <p:cNvPr id="10" name="Text Placeholder 5">
            <a:extLst>
              <a:ext uri="{FF2B5EF4-FFF2-40B4-BE49-F238E27FC236}">
                <a16:creationId xmlns:a16="http://schemas.microsoft.com/office/drawing/2014/main" id="{17F97712-4CC3-452D-A157-BEE84E80571D}"/>
              </a:ext>
            </a:extLst>
          </p:cNvPr>
          <p:cNvSpPr>
            <a:spLocks noGrp="1"/>
          </p:cNvSpPr>
          <p:nvPr>
            <p:ph type="body" sz="quarter" idx="15"/>
          </p:nvPr>
        </p:nvSpPr>
        <p:spPr>
          <a:xfrm>
            <a:off x="695326" y="1700213"/>
            <a:ext cx="5197808"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spcAft>
                <a:spcPts val="600"/>
              </a:spcAft>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Text Placeholder 5">
            <a:extLst>
              <a:ext uri="{FF2B5EF4-FFF2-40B4-BE49-F238E27FC236}">
                <a16:creationId xmlns:a16="http://schemas.microsoft.com/office/drawing/2014/main" id="{F5F6752E-685A-46CF-8D29-A5D4E0013D21}"/>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9" name="Rectangle 8">
            <a:extLst>
              <a:ext uri="{FF2B5EF4-FFF2-40B4-BE49-F238E27FC236}">
                <a16:creationId xmlns:a16="http://schemas.microsoft.com/office/drawing/2014/main" id="{6DD1DFD8-8A09-48BC-87A4-4F57F6D6FE1B}"/>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dirty="0"/>
          </a:p>
        </p:txBody>
      </p:sp>
      <p:pic>
        <p:nvPicPr>
          <p:cNvPr id="13" name="Picture 12">
            <a:extLst>
              <a:ext uri="{FF2B5EF4-FFF2-40B4-BE49-F238E27FC236}">
                <a16:creationId xmlns:a16="http://schemas.microsoft.com/office/drawing/2014/main" id="{976C9786-9794-4BE5-BBFE-4B339825F287}"/>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2" name="Title 1">
            <a:extLst>
              <a:ext uri="{FF2B5EF4-FFF2-40B4-BE49-F238E27FC236}">
                <a16:creationId xmlns:a16="http://schemas.microsoft.com/office/drawing/2014/main" id="{A9EE0658-31AB-4AA9-B241-6C41D88C9769}"/>
              </a:ext>
            </a:extLst>
          </p:cNvPr>
          <p:cNvSpPr>
            <a:spLocks noGrp="1"/>
          </p:cNvSpPr>
          <p:nvPr>
            <p:ph type="title" hasCustomPrompt="1"/>
          </p:nvPr>
        </p:nvSpPr>
        <p:spPr/>
        <p:txBody>
          <a:bodyPr/>
          <a:lstStyle/>
          <a:p>
            <a:r>
              <a:rPr lang="en-US" dirty="0"/>
              <a:t>to edit Master title style</a:t>
            </a:r>
            <a:endParaRPr lang="en-AU" dirty="0"/>
          </a:p>
        </p:txBody>
      </p:sp>
      <p:sp>
        <p:nvSpPr>
          <p:cNvPr id="6" name="Date Placeholder 5">
            <a:extLst>
              <a:ext uri="{FF2B5EF4-FFF2-40B4-BE49-F238E27FC236}">
                <a16:creationId xmlns:a16="http://schemas.microsoft.com/office/drawing/2014/main" id="{69AFECAB-12EA-4AAC-BBB9-72070BF5947B}"/>
              </a:ext>
            </a:extLst>
          </p:cNvPr>
          <p:cNvSpPr>
            <a:spLocks noGrp="1"/>
          </p:cNvSpPr>
          <p:nvPr>
            <p:ph type="dt" sz="half" idx="18"/>
          </p:nvPr>
        </p:nvSpPr>
        <p:spPr bwMode="white"/>
        <p:txBody>
          <a:bodyPr/>
          <a:lstStyle/>
          <a:p>
            <a:r>
              <a:rPr lang="en-US"/>
              <a:t>#UQLIFE</a:t>
            </a:r>
            <a:endParaRPr lang="en-AU" dirty="0"/>
          </a:p>
        </p:txBody>
      </p:sp>
      <p:sp>
        <p:nvSpPr>
          <p:cNvPr id="8" name="Footer Placeholder 7">
            <a:extLst>
              <a:ext uri="{FF2B5EF4-FFF2-40B4-BE49-F238E27FC236}">
                <a16:creationId xmlns:a16="http://schemas.microsoft.com/office/drawing/2014/main" id="{BDEE6526-1DB9-4ECD-86C1-1BB926D7D9FA}"/>
              </a:ext>
            </a:extLst>
          </p:cNvPr>
          <p:cNvSpPr>
            <a:spLocks noGrp="1"/>
          </p:cNvSpPr>
          <p:nvPr>
            <p:ph type="ftr" sz="quarter" idx="19"/>
          </p:nvPr>
        </p:nvSpPr>
        <p:spPr/>
        <p:txBody>
          <a:bodyPr/>
          <a:lstStyle/>
          <a:p>
            <a:r>
              <a:rPr lang="en-US"/>
              <a:t>National Student Safety Survey 2021 Media Pack</a:t>
            </a:r>
            <a:endParaRPr lang="en-AU" dirty="0"/>
          </a:p>
        </p:txBody>
      </p:sp>
      <p:sp>
        <p:nvSpPr>
          <p:cNvPr id="12" name="Slide Number Placeholder 11">
            <a:extLst>
              <a:ext uri="{FF2B5EF4-FFF2-40B4-BE49-F238E27FC236}">
                <a16:creationId xmlns:a16="http://schemas.microsoft.com/office/drawing/2014/main" id="{B640CA88-D0CE-4C3C-BA4A-CB5E62584F1F}"/>
              </a:ext>
            </a:extLst>
          </p:cNvPr>
          <p:cNvSpPr>
            <a:spLocks noGrp="1"/>
          </p:cNvSpPr>
          <p:nvPr>
            <p:ph type="sldNum" sz="quarter" idx="20"/>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90246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with Purple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6096002" y="1700212"/>
            <a:ext cx="5400673" cy="4608513"/>
          </a:xfrm>
          <a:prstGeom prst="rect">
            <a:avLst/>
          </a:prstGeom>
          <a:solidFill>
            <a:srgbClr val="962A8B"/>
          </a:solidFill>
        </p:spPr>
        <p:txBody>
          <a:bodyPr anchor="ctr">
            <a:normAutofit/>
          </a:bodyPr>
          <a:lstStyle>
            <a:lvl1pPr algn="ctr">
              <a:defRPr sz="1800">
                <a:solidFill>
                  <a:schemeClr val="bg1"/>
                </a:solidFill>
              </a:defRPr>
            </a:lvl1pPr>
          </a:lstStyle>
          <a:p>
            <a:pPr lvl="0"/>
            <a:r>
              <a:rPr lang="en-US"/>
              <a:t>Edit Master text styles</a:t>
            </a:r>
          </a:p>
        </p:txBody>
      </p:sp>
      <p:sp>
        <p:nvSpPr>
          <p:cNvPr id="8" name="Text Placeholder 5">
            <a:extLst>
              <a:ext uri="{FF2B5EF4-FFF2-40B4-BE49-F238E27FC236}">
                <a16:creationId xmlns:a16="http://schemas.microsoft.com/office/drawing/2014/main" id="{1500BB1C-3C6B-46AF-8AA4-A4BA72712C80}"/>
              </a:ext>
            </a:extLst>
          </p:cNvPr>
          <p:cNvSpPr>
            <a:spLocks noGrp="1"/>
          </p:cNvSpPr>
          <p:nvPr>
            <p:ph type="body" sz="quarter" idx="15"/>
          </p:nvPr>
        </p:nvSpPr>
        <p:spPr>
          <a:xfrm>
            <a:off x="694800" y="1700212"/>
            <a:ext cx="5209113" cy="4608516"/>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itle 5">
            <a:extLst>
              <a:ext uri="{FF2B5EF4-FFF2-40B4-BE49-F238E27FC236}">
                <a16:creationId xmlns:a16="http://schemas.microsoft.com/office/drawing/2014/main" id="{8574EA24-97F9-47A1-937E-B8E4F532769A}"/>
              </a:ext>
            </a:extLst>
          </p:cNvPr>
          <p:cNvSpPr>
            <a:spLocks noGrp="1"/>
          </p:cNvSpPr>
          <p:nvPr>
            <p:ph type="title"/>
          </p:nvPr>
        </p:nvSpPr>
        <p:spPr/>
        <p:txBody>
          <a:bodyPr/>
          <a:lstStyle/>
          <a:p>
            <a:r>
              <a:rPr lang="en-US"/>
              <a:t>Click to edit Master title style</a:t>
            </a:r>
            <a:endParaRPr lang="en-AU" dirty="0"/>
          </a:p>
        </p:txBody>
      </p:sp>
      <p:sp>
        <p:nvSpPr>
          <p:cNvPr id="13" name="Text Placeholder 5">
            <a:extLst>
              <a:ext uri="{FF2B5EF4-FFF2-40B4-BE49-F238E27FC236}">
                <a16:creationId xmlns:a16="http://schemas.microsoft.com/office/drawing/2014/main" id="{B11690AC-7C51-47ED-9DD6-4A98D2E79BBF}"/>
              </a:ext>
            </a:extLst>
          </p:cNvPr>
          <p:cNvSpPr>
            <a:spLocks noGrp="1"/>
          </p:cNvSpPr>
          <p:nvPr>
            <p:ph type="body" sz="quarter" idx="19"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2" name="Rectangle 11">
            <a:extLst>
              <a:ext uri="{FF2B5EF4-FFF2-40B4-BE49-F238E27FC236}">
                <a16:creationId xmlns:a16="http://schemas.microsoft.com/office/drawing/2014/main" id="{F2CACF9F-55D3-4152-BDFF-84674C07B2BE}"/>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dirty="0"/>
          </a:p>
        </p:txBody>
      </p:sp>
      <p:pic>
        <p:nvPicPr>
          <p:cNvPr id="15" name="Picture 14">
            <a:extLst>
              <a:ext uri="{FF2B5EF4-FFF2-40B4-BE49-F238E27FC236}">
                <a16:creationId xmlns:a16="http://schemas.microsoft.com/office/drawing/2014/main" id="{3574170D-AC78-463A-B8E0-8E87954EAB8D}"/>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2" name="Date Placeholder 1">
            <a:extLst>
              <a:ext uri="{FF2B5EF4-FFF2-40B4-BE49-F238E27FC236}">
                <a16:creationId xmlns:a16="http://schemas.microsoft.com/office/drawing/2014/main" id="{BEEBA455-94D3-4DB8-AAFA-811D610E138C}"/>
              </a:ext>
            </a:extLst>
          </p:cNvPr>
          <p:cNvSpPr>
            <a:spLocks noGrp="1"/>
          </p:cNvSpPr>
          <p:nvPr>
            <p:ph type="dt" sz="half" idx="20"/>
          </p:nvPr>
        </p:nvSpPr>
        <p:spPr bwMode="white"/>
        <p:txBody>
          <a:bodyPr/>
          <a:lstStyle/>
          <a:p>
            <a:r>
              <a:rPr lang="en-US"/>
              <a:t>#UQLIFE</a:t>
            </a:r>
            <a:endParaRPr lang="en-AU" dirty="0"/>
          </a:p>
        </p:txBody>
      </p:sp>
      <p:sp>
        <p:nvSpPr>
          <p:cNvPr id="3" name="Footer Placeholder 2">
            <a:extLst>
              <a:ext uri="{FF2B5EF4-FFF2-40B4-BE49-F238E27FC236}">
                <a16:creationId xmlns:a16="http://schemas.microsoft.com/office/drawing/2014/main" id="{F7DAA7FD-BD90-42A7-ADCE-A909D39619CD}"/>
              </a:ext>
            </a:extLst>
          </p:cNvPr>
          <p:cNvSpPr>
            <a:spLocks noGrp="1"/>
          </p:cNvSpPr>
          <p:nvPr>
            <p:ph type="ftr" sz="quarter" idx="21"/>
          </p:nvPr>
        </p:nvSpPr>
        <p:spPr/>
        <p:txBody>
          <a:bodyPr/>
          <a:lstStyle/>
          <a:p>
            <a:r>
              <a:rPr lang="en-US"/>
              <a:t>National Student Safety Survey 2021 Media Pack</a:t>
            </a:r>
            <a:endParaRPr lang="en-AU" dirty="0"/>
          </a:p>
        </p:txBody>
      </p:sp>
      <p:sp>
        <p:nvSpPr>
          <p:cNvPr id="4" name="Slide Number Placeholder 3">
            <a:extLst>
              <a:ext uri="{FF2B5EF4-FFF2-40B4-BE49-F238E27FC236}">
                <a16:creationId xmlns:a16="http://schemas.microsoft.com/office/drawing/2014/main" id="{9E1DB814-0723-41E1-87CA-20F94C28B05E}"/>
              </a:ext>
            </a:extLst>
          </p:cNvPr>
          <p:cNvSpPr>
            <a:spLocks noGrp="1"/>
          </p:cNvSpPr>
          <p:nvPr>
            <p:ph type="sldNum" sz="quarter" idx="22"/>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98992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with Neutral 1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6096003" y="1700213"/>
            <a:ext cx="5400672" cy="4608515"/>
          </a:xfrm>
          <a:prstGeom prst="rect">
            <a:avLst/>
          </a:prstGeom>
          <a:solidFill>
            <a:srgbClr val="D7D1CC"/>
          </a:solidFill>
        </p:spPr>
        <p:txBody>
          <a:bodyPr anchor="ctr">
            <a:normAutofit/>
          </a:bodyPr>
          <a:lstStyle>
            <a:lvl1pPr algn="ctr">
              <a:defRPr sz="1800">
                <a:solidFill>
                  <a:schemeClr val="tx1"/>
                </a:solidFill>
              </a:defRPr>
            </a:lvl1pPr>
          </a:lstStyle>
          <a:p>
            <a:pPr lvl="0"/>
            <a:r>
              <a:rPr lang="en-US"/>
              <a:t>Edit Master text styles</a:t>
            </a:r>
          </a:p>
        </p:txBody>
      </p:sp>
      <p:sp>
        <p:nvSpPr>
          <p:cNvPr id="10" name="Text Placeholder 5">
            <a:extLst>
              <a:ext uri="{FF2B5EF4-FFF2-40B4-BE49-F238E27FC236}">
                <a16:creationId xmlns:a16="http://schemas.microsoft.com/office/drawing/2014/main" id="{643BCE34-49B7-4BA0-8263-6432C37E47F9}"/>
              </a:ext>
            </a:extLst>
          </p:cNvPr>
          <p:cNvSpPr>
            <a:spLocks noGrp="1"/>
          </p:cNvSpPr>
          <p:nvPr>
            <p:ph type="body" sz="quarter" idx="15"/>
          </p:nvPr>
        </p:nvSpPr>
        <p:spPr>
          <a:xfrm>
            <a:off x="694800" y="1700213"/>
            <a:ext cx="5209113"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a16="http://schemas.microsoft.com/office/drawing/2014/main" id="{5045A20B-3961-4824-8B5F-429563405594}"/>
              </a:ext>
            </a:extLst>
          </p:cNvPr>
          <p:cNvSpPr>
            <a:spLocks noGrp="1"/>
          </p:cNvSpPr>
          <p:nvPr>
            <p:ph type="title"/>
          </p:nvPr>
        </p:nvSpPr>
        <p:spPr/>
        <p:txBody>
          <a:bodyPr/>
          <a:lstStyle/>
          <a:p>
            <a:r>
              <a:rPr lang="en-US"/>
              <a:t>Click to edit Master title style</a:t>
            </a:r>
            <a:endParaRPr lang="en-AU" dirty="0"/>
          </a:p>
        </p:txBody>
      </p:sp>
      <p:sp>
        <p:nvSpPr>
          <p:cNvPr id="9" name="Text Placeholder 5">
            <a:extLst>
              <a:ext uri="{FF2B5EF4-FFF2-40B4-BE49-F238E27FC236}">
                <a16:creationId xmlns:a16="http://schemas.microsoft.com/office/drawing/2014/main" id="{DB36345A-6B2C-4967-909A-6BAA4D16DEDF}"/>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1" name="Rectangle 10">
            <a:extLst>
              <a:ext uri="{FF2B5EF4-FFF2-40B4-BE49-F238E27FC236}">
                <a16:creationId xmlns:a16="http://schemas.microsoft.com/office/drawing/2014/main" id="{2DA7A291-5EAC-486D-928E-F46ED8B55AD0}"/>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dirty="0"/>
          </a:p>
        </p:txBody>
      </p:sp>
      <p:pic>
        <p:nvPicPr>
          <p:cNvPr id="13" name="Picture 12">
            <a:extLst>
              <a:ext uri="{FF2B5EF4-FFF2-40B4-BE49-F238E27FC236}">
                <a16:creationId xmlns:a16="http://schemas.microsoft.com/office/drawing/2014/main" id="{CD6EAF7D-7C9B-4789-AC1C-A7AF349D1D21}"/>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Date Placeholder 5">
            <a:extLst>
              <a:ext uri="{FF2B5EF4-FFF2-40B4-BE49-F238E27FC236}">
                <a16:creationId xmlns:a16="http://schemas.microsoft.com/office/drawing/2014/main" id="{B7E5C78F-E1DA-41DF-B969-597539E60F5D}"/>
              </a:ext>
            </a:extLst>
          </p:cNvPr>
          <p:cNvSpPr>
            <a:spLocks noGrp="1"/>
          </p:cNvSpPr>
          <p:nvPr>
            <p:ph type="dt" sz="half" idx="18"/>
          </p:nvPr>
        </p:nvSpPr>
        <p:spPr bwMode="white"/>
        <p:txBody>
          <a:bodyPr/>
          <a:lstStyle/>
          <a:p>
            <a:r>
              <a:rPr lang="en-US"/>
              <a:t>#UQLIFE</a:t>
            </a:r>
            <a:endParaRPr lang="en-AU" dirty="0"/>
          </a:p>
        </p:txBody>
      </p:sp>
      <p:sp>
        <p:nvSpPr>
          <p:cNvPr id="8" name="Footer Placeholder 7">
            <a:extLst>
              <a:ext uri="{FF2B5EF4-FFF2-40B4-BE49-F238E27FC236}">
                <a16:creationId xmlns:a16="http://schemas.microsoft.com/office/drawing/2014/main" id="{F8E8DCA5-91C8-4DF9-B37E-735B2EA5D36B}"/>
              </a:ext>
            </a:extLst>
          </p:cNvPr>
          <p:cNvSpPr>
            <a:spLocks noGrp="1"/>
          </p:cNvSpPr>
          <p:nvPr>
            <p:ph type="ftr" sz="quarter" idx="19"/>
          </p:nvPr>
        </p:nvSpPr>
        <p:spPr/>
        <p:txBody>
          <a:bodyPr/>
          <a:lstStyle/>
          <a:p>
            <a:r>
              <a:rPr lang="en-US"/>
              <a:t>National Student Safety Survey 2021 Media Pack</a:t>
            </a:r>
            <a:endParaRPr lang="en-AU" dirty="0"/>
          </a:p>
        </p:txBody>
      </p:sp>
      <p:sp>
        <p:nvSpPr>
          <p:cNvPr id="12" name="Slide Number Placeholder 11">
            <a:extLst>
              <a:ext uri="{FF2B5EF4-FFF2-40B4-BE49-F238E27FC236}">
                <a16:creationId xmlns:a16="http://schemas.microsoft.com/office/drawing/2014/main" id="{BFFC83A9-C0D2-49A3-AC00-E1A4A64271B0}"/>
              </a:ext>
            </a:extLst>
          </p:cNvPr>
          <p:cNvSpPr>
            <a:spLocks noGrp="1"/>
          </p:cNvSpPr>
          <p:nvPr>
            <p:ph type="sldNum" sz="quarter" idx="20"/>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957599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25" y="1143405"/>
            <a:ext cx="10728647" cy="1296144"/>
          </a:xfrm>
        </p:spPr>
        <p:txBody>
          <a:bodyPr anchor="b">
            <a:noAutofit/>
          </a:bodyPr>
          <a:lstStyle>
            <a:lvl1pPr>
              <a:lnSpc>
                <a:spcPts val="5040"/>
              </a:lnSpc>
              <a:defRPr sz="4200">
                <a:solidFill>
                  <a:schemeClr val="bg1"/>
                </a:solidFill>
              </a:defRPr>
            </a:lvl1pPr>
          </a:lstStyle>
          <a:p>
            <a:r>
              <a:rPr lang="en-US" dirty="0"/>
              <a:t>[Title]</a:t>
            </a:r>
            <a:endParaRPr lang="en-AU" dirty="0"/>
          </a:p>
        </p:txBody>
      </p:sp>
      <p:sp>
        <p:nvSpPr>
          <p:cNvPr id="7" name="Text Placeholder 6"/>
          <p:cNvSpPr>
            <a:spLocks noGrp="1"/>
          </p:cNvSpPr>
          <p:nvPr>
            <p:ph type="body" sz="quarter" idx="10" hasCustomPrompt="1"/>
          </p:nvPr>
        </p:nvSpPr>
        <p:spPr>
          <a:xfrm>
            <a:off x="695306" y="2553954"/>
            <a:ext cx="10737592" cy="2675249"/>
          </a:xfrm>
          <a:prstGeom prst="rect">
            <a:avLst/>
          </a:prstGeom>
          <a:noFill/>
        </p:spPr>
        <p:txBody>
          <a:bodyPr>
            <a:normAutofit/>
          </a:bodyPr>
          <a:lstStyle>
            <a:lvl1pPr marL="0" indent="0">
              <a:lnSpc>
                <a:spcPts val="3240"/>
              </a:lnSpc>
              <a:buNone/>
              <a:defRPr sz="2700">
                <a:solidFill>
                  <a:schemeClr val="bg1"/>
                </a:solidFill>
              </a:defRPr>
            </a:lvl1pPr>
          </a:lstStyle>
          <a:p>
            <a:pPr lvl="0"/>
            <a:r>
              <a:rPr lang="en-US" dirty="0"/>
              <a:t>[Subtitle]</a:t>
            </a:r>
          </a:p>
        </p:txBody>
      </p:sp>
      <p:sp>
        <p:nvSpPr>
          <p:cNvPr id="3" name="Rectangle 2">
            <a:extLst>
              <a:ext uri="{FF2B5EF4-FFF2-40B4-BE49-F238E27FC236}">
                <a16:creationId xmlns:a16="http://schemas.microsoft.com/office/drawing/2014/main" id="{19933EA7-FE92-4C6D-8733-61E671888999}"/>
              </a:ext>
            </a:extLst>
          </p:cNvPr>
          <p:cNvSpPr/>
          <p:nvPr userDrawn="1"/>
        </p:nvSpPr>
        <p:spPr bwMode="ltGray">
          <a:xfrm>
            <a:off x="2" y="0"/>
            <a:ext cx="12191999" cy="9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pic>
        <p:nvPicPr>
          <p:cNvPr id="16" name="Picture 15">
            <a:extLst>
              <a:ext uri="{FF2B5EF4-FFF2-40B4-BE49-F238E27FC236}">
                <a16:creationId xmlns:a16="http://schemas.microsoft.com/office/drawing/2014/main" id="{D93FA41E-EFD5-45E8-BE8D-8CAB28F4BDD2}"/>
              </a:ext>
            </a:extLst>
          </p:cNvPr>
          <p:cNvPicPr>
            <a:picLocks noChangeAspect="1"/>
          </p:cNvPicPr>
          <p:nvPr userDrawn="1"/>
        </p:nvPicPr>
        <p:blipFill>
          <a:blip r:embed="rId3"/>
          <a:stretch>
            <a:fillRect/>
          </a:stretch>
        </p:blipFill>
        <p:spPr>
          <a:xfrm>
            <a:off x="704849" y="234886"/>
            <a:ext cx="2988000" cy="452585"/>
          </a:xfrm>
          <a:prstGeom prst="rect">
            <a:avLst/>
          </a:prstGeom>
        </p:spPr>
      </p:pic>
      <p:sp>
        <p:nvSpPr>
          <p:cNvPr id="5" name="TextBox 4">
            <a:extLst>
              <a:ext uri="{FF2B5EF4-FFF2-40B4-BE49-F238E27FC236}">
                <a16:creationId xmlns:a16="http://schemas.microsoft.com/office/drawing/2014/main" id="{FDDADB43-ED09-48C5-A41D-5E4BDF72C85E}"/>
              </a:ext>
            </a:extLst>
          </p:cNvPr>
          <p:cNvSpPr txBox="1"/>
          <p:nvPr userDrawn="1"/>
        </p:nvSpPr>
        <p:spPr>
          <a:xfrm>
            <a:off x="1" y="-1586050"/>
            <a:ext cx="7632171" cy="1384995"/>
          </a:xfrm>
          <a:prstGeom prst="rect">
            <a:avLst/>
          </a:prstGeom>
          <a:solidFill>
            <a:schemeClr val="accent1"/>
          </a:solidFill>
        </p:spPr>
        <p:txBody>
          <a:bodyPr wrap="square" rtlCol="0">
            <a:spAutoFit/>
          </a:bodyPr>
          <a:lstStyle/>
          <a:p>
            <a:r>
              <a:rPr lang="en-AU" sz="1400" dirty="0">
                <a:solidFill>
                  <a:schemeClr val="bg1"/>
                </a:solidFill>
              </a:rPr>
              <a:t>For this slide design, you can choose your own image </a:t>
            </a:r>
            <a:br>
              <a:rPr lang="en-AU" sz="1400" dirty="0">
                <a:solidFill>
                  <a:schemeClr val="bg1"/>
                </a:solidFill>
              </a:rPr>
            </a:br>
            <a:r>
              <a:rPr lang="en-AU" sz="1400" dirty="0">
                <a:solidFill>
                  <a:schemeClr val="bg1"/>
                </a:solidFill>
              </a:rPr>
              <a:t>by right-clicking somewhere on the slide, not in a content placeholder.</a:t>
            </a:r>
          </a:p>
          <a:p>
            <a:r>
              <a:rPr lang="en-US" sz="1400" dirty="0">
                <a:solidFill>
                  <a:schemeClr val="bg1"/>
                </a:solidFill>
              </a:rPr>
              <a:t>‘Format Background</a:t>
            </a:r>
          </a:p>
          <a:p>
            <a:r>
              <a:rPr lang="en-US" sz="1400" dirty="0">
                <a:solidFill>
                  <a:schemeClr val="bg1"/>
                </a:solidFill>
              </a:rPr>
              <a:t>Under the ‘Fill’ menu, ‘Picture’ is already selected</a:t>
            </a:r>
          </a:p>
          <a:p>
            <a:r>
              <a:rPr lang="en-US" sz="1400" dirty="0">
                <a:solidFill>
                  <a:schemeClr val="bg1"/>
                </a:solidFill>
              </a:rPr>
              <a:t>Go to the ‘File’ button and select another image</a:t>
            </a:r>
          </a:p>
          <a:p>
            <a:r>
              <a:rPr lang="en-US" sz="1400" dirty="0">
                <a:solidFill>
                  <a:schemeClr val="bg1"/>
                </a:solidFill>
              </a:rPr>
              <a:t>Change text colour as necessary to suit the image</a:t>
            </a:r>
            <a:endParaRPr lang="en-AU" sz="1400" dirty="0">
              <a:solidFill>
                <a:schemeClr val="bg1"/>
              </a:solidFill>
            </a:endParaRPr>
          </a:p>
        </p:txBody>
      </p:sp>
      <p:sp>
        <p:nvSpPr>
          <p:cNvPr id="11" name="Right Triangle 3">
            <a:extLst>
              <a:ext uri="{FF2B5EF4-FFF2-40B4-BE49-F238E27FC236}">
                <a16:creationId xmlns:a16="http://schemas.microsoft.com/office/drawing/2014/main" id="{5A5C0481-15B5-4619-B80D-C8C9ABD7F904}"/>
              </a:ext>
            </a:extLst>
          </p:cNvPr>
          <p:cNvSpPr/>
          <p:nvPr userDrawn="1"/>
        </p:nvSpPr>
        <p:spPr bwMode="invGray">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9" name="Graphic 1">
            <a:extLst>
              <a:ext uri="{FF2B5EF4-FFF2-40B4-BE49-F238E27FC236}">
                <a16:creationId xmlns:a16="http://schemas.microsoft.com/office/drawing/2014/main" id="{84EF10FC-E046-43D3-9897-04BE4FF5A176}"/>
              </a:ext>
            </a:extLst>
          </p:cNvPr>
          <p:cNvSpPr/>
          <p:nvPr userDrawn="1"/>
        </p:nvSpPr>
        <p:spPr bwMode="invGray">
          <a:xfrm>
            <a:off x="9912424" y="5571759"/>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dirty="0"/>
          </a:p>
        </p:txBody>
      </p:sp>
    </p:spTree>
    <p:extLst>
      <p:ext uri="{BB962C8B-B14F-4D97-AF65-F5344CB8AC3E}">
        <p14:creationId xmlns:p14="http://schemas.microsoft.com/office/powerpoint/2010/main" val="2967883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with Neutral 2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6096002" y="1700213"/>
            <a:ext cx="5400673" cy="4608512"/>
          </a:xfrm>
          <a:prstGeom prst="rect">
            <a:avLst/>
          </a:prstGeom>
          <a:solidFill>
            <a:srgbClr val="999490"/>
          </a:solidFill>
        </p:spPr>
        <p:txBody>
          <a:bodyPr anchor="ctr">
            <a:normAutofit/>
          </a:bodyPr>
          <a:lstStyle>
            <a:lvl1pPr algn="ctr">
              <a:defRPr sz="1800">
                <a:solidFill>
                  <a:schemeClr val="bg1"/>
                </a:solidFill>
              </a:defRPr>
            </a:lvl1pPr>
          </a:lstStyle>
          <a:p>
            <a:pPr lvl="0"/>
            <a:r>
              <a:rPr lang="en-US"/>
              <a:t>Edit Master text styles</a:t>
            </a:r>
          </a:p>
        </p:txBody>
      </p:sp>
      <p:sp>
        <p:nvSpPr>
          <p:cNvPr id="9" name="Text Placeholder 5">
            <a:extLst>
              <a:ext uri="{FF2B5EF4-FFF2-40B4-BE49-F238E27FC236}">
                <a16:creationId xmlns:a16="http://schemas.microsoft.com/office/drawing/2014/main" id="{00D8A284-12F0-43E7-820E-1E72AC40E17F}"/>
              </a:ext>
            </a:extLst>
          </p:cNvPr>
          <p:cNvSpPr>
            <a:spLocks noGrp="1"/>
          </p:cNvSpPr>
          <p:nvPr>
            <p:ph type="body" sz="quarter" idx="15"/>
          </p:nvPr>
        </p:nvSpPr>
        <p:spPr>
          <a:xfrm>
            <a:off x="694800" y="1700212"/>
            <a:ext cx="5209113"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itle 5">
            <a:extLst>
              <a:ext uri="{FF2B5EF4-FFF2-40B4-BE49-F238E27FC236}">
                <a16:creationId xmlns:a16="http://schemas.microsoft.com/office/drawing/2014/main" id="{F3255835-9B81-4FE6-A19A-BDEACE6D532E}"/>
              </a:ext>
            </a:extLst>
          </p:cNvPr>
          <p:cNvSpPr>
            <a:spLocks noGrp="1"/>
          </p:cNvSpPr>
          <p:nvPr>
            <p:ph type="title"/>
          </p:nvPr>
        </p:nvSpPr>
        <p:spPr/>
        <p:txBody>
          <a:bodyPr/>
          <a:lstStyle/>
          <a:p>
            <a:r>
              <a:rPr lang="en-US"/>
              <a:t>Click to edit Master title style</a:t>
            </a:r>
            <a:endParaRPr lang="en-AU" dirty="0"/>
          </a:p>
        </p:txBody>
      </p:sp>
      <p:sp>
        <p:nvSpPr>
          <p:cNvPr id="11" name="Text Placeholder 5">
            <a:extLst>
              <a:ext uri="{FF2B5EF4-FFF2-40B4-BE49-F238E27FC236}">
                <a16:creationId xmlns:a16="http://schemas.microsoft.com/office/drawing/2014/main" id="{FE5F36F7-9D4E-4EA5-882E-DEDD94B59C30}"/>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13000394-8C62-4535-AFCB-49065079CFAF}"/>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dirty="0"/>
          </a:p>
        </p:txBody>
      </p:sp>
      <p:pic>
        <p:nvPicPr>
          <p:cNvPr id="13" name="Picture 12">
            <a:extLst>
              <a:ext uri="{FF2B5EF4-FFF2-40B4-BE49-F238E27FC236}">
                <a16:creationId xmlns:a16="http://schemas.microsoft.com/office/drawing/2014/main" id="{A9739123-EB1E-4E5F-B70D-F7DEE2CEE7E1}"/>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2" name="Date Placeholder 1">
            <a:extLst>
              <a:ext uri="{FF2B5EF4-FFF2-40B4-BE49-F238E27FC236}">
                <a16:creationId xmlns:a16="http://schemas.microsoft.com/office/drawing/2014/main" id="{9C8F0C86-E17F-4FB6-93F4-7CD03DCBD834}"/>
              </a:ext>
            </a:extLst>
          </p:cNvPr>
          <p:cNvSpPr>
            <a:spLocks noGrp="1"/>
          </p:cNvSpPr>
          <p:nvPr>
            <p:ph type="dt" sz="half" idx="18"/>
          </p:nvPr>
        </p:nvSpPr>
        <p:spPr bwMode="white"/>
        <p:txBody>
          <a:bodyPr/>
          <a:lstStyle/>
          <a:p>
            <a:r>
              <a:rPr lang="en-US"/>
              <a:t>#UQLIFE</a:t>
            </a:r>
            <a:endParaRPr lang="en-AU" dirty="0"/>
          </a:p>
        </p:txBody>
      </p:sp>
      <p:sp>
        <p:nvSpPr>
          <p:cNvPr id="8" name="Footer Placeholder 7">
            <a:extLst>
              <a:ext uri="{FF2B5EF4-FFF2-40B4-BE49-F238E27FC236}">
                <a16:creationId xmlns:a16="http://schemas.microsoft.com/office/drawing/2014/main" id="{16DA6B27-3249-4E2E-BD52-822F0E96F786}"/>
              </a:ext>
            </a:extLst>
          </p:cNvPr>
          <p:cNvSpPr>
            <a:spLocks noGrp="1"/>
          </p:cNvSpPr>
          <p:nvPr>
            <p:ph type="ftr" sz="quarter" idx="19"/>
          </p:nvPr>
        </p:nvSpPr>
        <p:spPr/>
        <p:txBody>
          <a:bodyPr/>
          <a:lstStyle/>
          <a:p>
            <a:r>
              <a:rPr lang="en-US"/>
              <a:t>National Student Safety Survey 2021 Media Pack</a:t>
            </a:r>
            <a:endParaRPr lang="en-AU" dirty="0"/>
          </a:p>
        </p:txBody>
      </p:sp>
      <p:sp>
        <p:nvSpPr>
          <p:cNvPr id="12" name="Slide Number Placeholder 11">
            <a:extLst>
              <a:ext uri="{FF2B5EF4-FFF2-40B4-BE49-F238E27FC236}">
                <a16:creationId xmlns:a16="http://schemas.microsoft.com/office/drawing/2014/main" id="{D28ACE60-DF21-472F-8FF6-A086BB2C1141}"/>
              </a:ext>
            </a:extLst>
          </p:cNvPr>
          <p:cNvSpPr>
            <a:spLocks noGrp="1"/>
          </p:cNvSpPr>
          <p:nvPr>
            <p:ph type="sldNum" sz="quarter" idx="20"/>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50285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Pullouts">
    <p:spTree>
      <p:nvGrpSpPr>
        <p:cNvPr id="1" name=""/>
        <p:cNvGrpSpPr/>
        <p:nvPr/>
      </p:nvGrpSpPr>
      <p:grpSpPr>
        <a:xfrm>
          <a:off x="0" y="0"/>
          <a:ext cx="0" cy="0"/>
          <a:chOff x="0" y="0"/>
          <a:chExt cx="0" cy="0"/>
        </a:xfrm>
      </p:grpSpPr>
      <p:sp>
        <p:nvSpPr>
          <p:cNvPr id="13" name="Text Placeholder 6">
            <a:extLst>
              <a:ext uri="{FF2B5EF4-FFF2-40B4-BE49-F238E27FC236}">
                <a16:creationId xmlns:a16="http://schemas.microsoft.com/office/drawing/2014/main" id="{EA75515C-08B2-490C-B8D9-273E0B4B793E}"/>
              </a:ext>
            </a:extLst>
          </p:cNvPr>
          <p:cNvSpPr>
            <a:spLocks noGrp="1"/>
          </p:cNvSpPr>
          <p:nvPr>
            <p:ph type="body" sz="quarter" idx="21" hasCustomPrompt="1"/>
          </p:nvPr>
        </p:nvSpPr>
        <p:spPr>
          <a:xfrm>
            <a:off x="8112127" y="1700213"/>
            <a:ext cx="3384548" cy="4615710"/>
          </a:xfrm>
          <a:prstGeom prst="rect">
            <a:avLst/>
          </a:prstGeom>
          <a:solidFill>
            <a:schemeClr val="accent1"/>
          </a:solidFill>
        </p:spPr>
        <p:txBody>
          <a:bodyPr lIns="180000" tIns="108000" rIns="180000" bIns="180000" anchor="t">
            <a:normAutofit/>
          </a:bodyPr>
          <a:lstStyle>
            <a:lvl1pPr marL="285750" indent="-285750" algn="l">
              <a:buClr>
                <a:schemeClr val="bg1"/>
              </a:buClr>
              <a:buFont typeface="Arial" panose="020B0604020202020204" pitchFamily="34" charset="0"/>
              <a:buChar char="•"/>
              <a:defRPr sz="1400">
                <a:solidFill>
                  <a:schemeClr val="bg1"/>
                </a:solidFill>
              </a:defRPr>
            </a:lvl1pPr>
          </a:lstStyle>
          <a:p>
            <a:pPr lvl="0"/>
            <a:r>
              <a:rPr lang="en-AU" dirty="0"/>
              <a:t>[Enter text – You can change the colour of this placeholder under the ‘Shape fill’ menu]</a:t>
            </a:r>
          </a:p>
        </p:txBody>
      </p:sp>
      <p:sp>
        <p:nvSpPr>
          <p:cNvPr id="6" name="Title 5">
            <a:extLst>
              <a:ext uri="{FF2B5EF4-FFF2-40B4-BE49-F238E27FC236}">
                <a16:creationId xmlns:a16="http://schemas.microsoft.com/office/drawing/2014/main" id="{7DA12390-A044-4D48-96A4-00A2D51D906B}"/>
              </a:ext>
            </a:extLst>
          </p:cNvPr>
          <p:cNvSpPr>
            <a:spLocks noGrp="1"/>
          </p:cNvSpPr>
          <p:nvPr>
            <p:ph type="title"/>
          </p:nvPr>
        </p:nvSpPr>
        <p:spPr/>
        <p:txBody>
          <a:bodyPr/>
          <a:lstStyle/>
          <a:p>
            <a:r>
              <a:rPr lang="en-US"/>
              <a:t>Click to edit Master title style</a:t>
            </a:r>
            <a:endParaRPr lang="en-AU" dirty="0"/>
          </a:p>
        </p:txBody>
      </p:sp>
      <p:sp>
        <p:nvSpPr>
          <p:cNvPr id="11" name="Text Placeholder 5">
            <a:extLst>
              <a:ext uri="{FF2B5EF4-FFF2-40B4-BE49-F238E27FC236}">
                <a16:creationId xmlns:a16="http://schemas.microsoft.com/office/drawing/2014/main" id="{60070F8D-A181-4941-8E6E-89B3B6A120EA}"/>
              </a:ext>
            </a:extLst>
          </p:cNvPr>
          <p:cNvSpPr>
            <a:spLocks noGrp="1"/>
          </p:cNvSpPr>
          <p:nvPr>
            <p:ph type="body" sz="quarter" idx="18"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0" name="Text Placeholder 6">
            <a:extLst>
              <a:ext uri="{FF2B5EF4-FFF2-40B4-BE49-F238E27FC236}">
                <a16:creationId xmlns:a16="http://schemas.microsoft.com/office/drawing/2014/main" id="{5A8D97C9-2BD4-40D2-8A9C-5D0FDC041E5C}"/>
              </a:ext>
            </a:extLst>
          </p:cNvPr>
          <p:cNvSpPr>
            <a:spLocks noGrp="1"/>
          </p:cNvSpPr>
          <p:nvPr>
            <p:ph type="body" sz="quarter" idx="19" hasCustomPrompt="1"/>
          </p:nvPr>
        </p:nvSpPr>
        <p:spPr>
          <a:xfrm>
            <a:off x="695328" y="1700213"/>
            <a:ext cx="3384548" cy="4615710"/>
          </a:xfrm>
          <a:prstGeom prst="rect">
            <a:avLst/>
          </a:prstGeom>
          <a:solidFill>
            <a:srgbClr val="962A8B"/>
          </a:solidFill>
        </p:spPr>
        <p:txBody>
          <a:bodyPr lIns="180000" tIns="108000" rIns="180000" bIns="180000" anchor="t">
            <a:normAutofit/>
          </a:bodyPr>
          <a:lstStyle>
            <a:lvl1pPr marL="285750" indent="-285750" algn="l">
              <a:buClr>
                <a:schemeClr val="bg1"/>
              </a:buClr>
              <a:buFont typeface="Arial" panose="020B0604020202020204" pitchFamily="34" charset="0"/>
              <a:buChar char="•"/>
              <a:defRPr sz="1400">
                <a:solidFill>
                  <a:schemeClr val="bg1"/>
                </a:solidFill>
              </a:defRPr>
            </a:lvl1pPr>
          </a:lstStyle>
          <a:p>
            <a:pPr lvl="0"/>
            <a:r>
              <a:rPr lang="en-AU" dirty="0"/>
              <a:t>[Enter text – You can change the colour of this placeholder under the ‘Shape fill’ menu]</a:t>
            </a:r>
          </a:p>
        </p:txBody>
      </p:sp>
      <p:sp>
        <p:nvSpPr>
          <p:cNvPr id="12" name="Text Placeholder 6">
            <a:extLst>
              <a:ext uri="{FF2B5EF4-FFF2-40B4-BE49-F238E27FC236}">
                <a16:creationId xmlns:a16="http://schemas.microsoft.com/office/drawing/2014/main" id="{2409A6CC-1C55-4870-8E22-205BA52568D4}"/>
              </a:ext>
            </a:extLst>
          </p:cNvPr>
          <p:cNvSpPr>
            <a:spLocks noGrp="1"/>
          </p:cNvSpPr>
          <p:nvPr>
            <p:ph type="body" sz="quarter" idx="20" hasCustomPrompt="1"/>
          </p:nvPr>
        </p:nvSpPr>
        <p:spPr>
          <a:xfrm>
            <a:off x="4387255" y="1692905"/>
            <a:ext cx="3384548" cy="4615710"/>
          </a:xfrm>
          <a:prstGeom prst="rect">
            <a:avLst/>
          </a:prstGeom>
          <a:solidFill>
            <a:srgbClr val="999490"/>
          </a:solidFill>
        </p:spPr>
        <p:txBody>
          <a:bodyPr lIns="180000" tIns="108000" rIns="180000" bIns="180000" anchor="t">
            <a:normAutofit/>
          </a:bodyPr>
          <a:lstStyle>
            <a:lvl1pPr marL="285750" indent="-285750" algn="l">
              <a:buClr>
                <a:schemeClr val="bg1"/>
              </a:buClr>
              <a:buFont typeface="Arial" panose="020B0604020202020204" pitchFamily="34" charset="0"/>
              <a:buChar char="•"/>
              <a:defRPr sz="1400">
                <a:solidFill>
                  <a:schemeClr val="bg1"/>
                </a:solidFill>
              </a:defRPr>
            </a:lvl1pPr>
          </a:lstStyle>
          <a:p>
            <a:pPr lvl="0"/>
            <a:r>
              <a:rPr lang="en-AU" dirty="0"/>
              <a:t>[Enter text – You can change the colour of this placeholder under the ‘Shape fill’ menu]</a:t>
            </a:r>
          </a:p>
        </p:txBody>
      </p:sp>
      <p:sp>
        <p:nvSpPr>
          <p:cNvPr id="14" name="Rectangle 13">
            <a:extLst>
              <a:ext uri="{FF2B5EF4-FFF2-40B4-BE49-F238E27FC236}">
                <a16:creationId xmlns:a16="http://schemas.microsoft.com/office/drawing/2014/main" id="{1E1AC039-02E7-49D5-B557-F29BDF128A9E}"/>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dirty="0"/>
          </a:p>
        </p:txBody>
      </p:sp>
      <p:pic>
        <p:nvPicPr>
          <p:cNvPr id="16" name="Picture 15">
            <a:extLst>
              <a:ext uri="{FF2B5EF4-FFF2-40B4-BE49-F238E27FC236}">
                <a16:creationId xmlns:a16="http://schemas.microsoft.com/office/drawing/2014/main" id="{7AE48569-D32E-4698-B1DF-F6D3A1B423B0}"/>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2" name="Date Placeholder 1">
            <a:extLst>
              <a:ext uri="{FF2B5EF4-FFF2-40B4-BE49-F238E27FC236}">
                <a16:creationId xmlns:a16="http://schemas.microsoft.com/office/drawing/2014/main" id="{0E118496-7854-4AD0-8A2D-922EA1AA164D}"/>
              </a:ext>
            </a:extLst>
          </p:cNvPr>
          <p:cNvSpPr>
            <a:spLocks noGrp="1"/>
          </p:cNvSpPr>
          <p:nvPr>
            <p:ph type="dt" sz="half" idx="22"/>
          </p:nvPr>
        </p:nvSpPr>
        <p:spPr bwMode="white"/>
        <p:txBody>
          <a:bodyPr/>
          <a:lstStyle/>
          <a:p>
            <a:r>
              <a:rPr lang="en-US"/>
              <a:t>#UQLIFE</a:t>
            </a:r>
            <a:endParaRPr lang="en-AU" dirty="0"/>
          </a:p>
        </p:txBody>
      </p:sp>
      <p:sp>
        <p:nvSpPr>
          <p:cNvPr id="7" name="Footer Placeholder 6">
            <a:extLst>
              <a:ext uri="{FF2B5EF4-FFF2-40B4-BE49-F238E27FC236}">
                <a16:creationId xmlns:a16="http://schemas.microsoft.com/office/drawing/2014/main" id="{CB490FF1-595C-4C0F-8493-0452D9413FEC}"/>
              </a:ext>
            </a:extLst>
          </p:cNvPr>
          <p:cNvSpPr>
            <a:spLocks noGrp="1"/>
          </p:cNvSpPr>
          <p:nvPr>
            <p:ph type="ftr" sz="quarter" idx="23"/>
          </p:nvPr>
        </p:nvSpPr>
        <p:spPr/>
        <p:txBody>
          <a:bodyPr/>
          <a:lstStyle/>
          <a:p>
            <a:r>
              <a:rPr lang="en-US"/>
              <a:t>National Student Safety Survey 2021 Media Pack</a:t>
            </a:r>
            <a:endParaRPr lang="en-AU" dirty="0"/>
          </a:p>
        </p:txBody>
      </p:sp>
      <p:sp>
        <p:nvSpPr>
          <p:cNvPr id="8" name="Slide Number Placeholder 7">
            <a:extLst>
              <a:ext uri="{FF2B5EF4-FFF2-40B4-BE49-F238E27FC236}">
                <a16:creationId xmlns:a16="http://schemas.microsoft.com/office/drawing/2014/main" id="{991171E7-B6F7-4135-91FD-8404DE6A1A00}"/>
              </a:ext>
            </a:extLst>
          </p:cNvPr>
          <p:cNvSpPr>
            <a:spLocks noGrp="1"/>
          </p:cNvSpPr>
          <p:nvPr>
            <p:ph type="sldNum" sz="quarter" idx="24"/>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402823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ulti-layout 1">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06D0029-C709-49E4-ADBE-DE71FBF91E19}"/>
              </a:ext>
            </a:extLst>
          </p:cNvPr>
          <p:cNvSpPr>
            <a:spLocks noGrp="1"/>
          </p:cNvSpPr>
          <p:nvPr>
            <p:ph sz="quarter" idx="15"/>
          </p:nvPr>
        </p:nvSpPr>
        <p:spPr>
          <a:xfrm>
            <a:off x="694800" y="3593712"/>
            <a:ext cx="5198533" cy="2715015"/>
          </a:xfrm>
          <a:prstGeom prst="rect">
            <a:avLst/>
          </a:prstGeom>
        </p:spPr>
        <p:txBody>
          <a:bodyPr/>
          <a:lstStyle>
            <a:lvl1pPr>
              <a:defRPr lang="en-US" dirty="0" smtClean="0"/>
            </a:lvl1pPr>
            <a:lvl2pPr>
              <a:defRPr lang="en-US" dirty="0" smtClean="0"/>
            </a:lvl2pPr>
            <a:lvl3pPr>
              <a:defRPr lang="en-US" dirty="0" smtClean="0"/>
            </a:lvl3pPr>
            <a:lvl4pPr>
              <a:defRPr lang="en-US" dirty="0" smtClean="0"/>
            </a:lvl4pPr>
            <a:lvl5pPr>
              <a:defRPr lang="en-US" dirty="0" smtClean="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4" name="Content Placeholder 13">
            <a:extLst>
              <a:ext uri="{FF2B5EF4-FFF2-40B4-BE49-F238E27FC236}">
                <a16:creationId xmlns:a16="http://schemas.microsoft.com/office/drawing/2014/main" id="{842AA681-0A5C-4843-AFF7-8900ED2A6D68}"/>
              </a:ext>
            </a:extLst>
          </p:cNvPr>
          <p:cNvSpPr>
            <a:spLocks noGrp="1"/>
          </p:cNvSpPr>
          <p:nvPr>
            <p:ph sz="quarter" idx="16" hasCustomPrompt="1"/>
          </p:nvPr>
        </p:nvSpPr>
        <p:spPr>
          <a:xfrm>
            <a:off x="6288618" y="2024810"/>
            <a:ext cx="5198400" cy="2427894"/>
          </a:xfrm>
          <a:prstGeom prst="rect">
            <a:avLst/>
          </a:prstGeom>
        </p:spPr>
        <p:txBody>
          <a:bodyPr/>
          <a:lstStyle>
            <a:lvl1pPr>
              <a:defRPr/>
            </a:lvl1pPr>
          </a:lstStyle>
          <a:p>
            <a:pPr lvl="0"/>
            <a:r>
              <a:rPr lang="en-US" dirty="0"/>
              <a:t> </a:t>
            </a:r>
            <a:endParaRPr lang="en-AU" dirty="0"/>
          </a:p>
        </p:txBody>
      </p:sp>
      <p:sp>
        <p:nvSpPr>
          <p:cNvPr id="16" name="Content Placeholder 11">
            <a:extLst>
              <a:ext uri="{FF2B5EF4-FFF2-40B4-BE49-F238E27FC236}">
                <a16:creationId xmlns:a16="http://schemas.microsoft.com/office/drawing/2014/main" id="{C1A5F930-F83B-4616-AC17-D7231CE87421}"/>
              </a:ext>
            </a:extLst>
          </p:cNvPr>
          <p:cNvSpPr>
            <a:spLocks noGrp="1"/>
          </p:cNvSpPr>
          <p:nvPr>
            <p:ph sz="quarter" idx="17"/>
          </p:nvPr>
        </p:nvSpPr>
        <p:spPr>
          <a:xfrm>
            <a:off x="6288619" y="4602158"/>
            <a:ext cx="5198533" cy="1700191"/>
          </a:xfrm>
          <a:prstGeom prst="rect">
            <a:avLst/>
          </a:prstGeo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5">
            <a:extLst>
              <a:ext uri="{FF2B5EF4-FFF2-40B4-BE49-F238E27FC236}">
                <a16:creationId xmlns:a16="http://schemas.microsoft.com/office/drawing/2014/main" id="{0ABFF14A-9BDE-42F0-AA14-E13CCFE3E4FE}"/>
              </a:ext>
            </a:extLst>
          </p:cNvPr>
          <p:cNvSpPr>
            <a:spLocks noGrp="1"/>
          </p:cNvSpPr>
          <p:nvPr>
            <p:ph type="body" sz="quarter" idx="18"/>
          </p:nvPr>
        </p:nvSpPr>
        <p:spPr>
          <a:xfrm>
            <a:off x="694800" y="1700808"/>
            <a:ext cx="5198532" cy="1743450"/>
          </a:xfrm>
          <a:prstGeom prst="rect">
            <a:avLst/>
          </a:prstGeom>
        </p:spPr>
        <p:txBody>
          <a:bodyPr/>
          <a:lstStyle/>
          <a:p>
            <a:pPr lvl="0"/>
            <a:r>
              <a:rPr lang="en-US"/>
              <a:t>Edit Master text styles</a:t>
            </a:r>
          </a:p>
        </p:txBody>
      </p:sp>
      <p:sp>
        <p:nvSpPr>
          <p:cNvPr id="13" name="Content Placeholder 11">
            <a:extLst>
              <a:ext uri="{FF2B5EF4-FFF2-40B4-BE49-F238E27FC236}">
                <a16:creationId xmlns:a16="http://schemas.microsoft.com/office/drawing/2014/main" id="{47FC4A52-417F-4863-97DD-E656EA43AC92}"/>
              </a:ext>
            </a:extLst>
          </p:cNvPr>
          <p:cNvSpPr>
            <a:spLocks noGrp="1"/>
          </p:cNvSpPr>
          <p:nvPr>
            <p:ph sz="quarter" idx="19" hasCustomPrompt="1"/>
          </p:nvPr>
        </p:nvSpPr>
        <p:spPr>
          <a:xfrm>
            <a:off x="6288619" y="1700809"/>
            <a:ext cx="5198533" cy="324000"/>
          </a:xfrm>
          <a:prstGeom prst="rect">
            <a:avLst/>
          </a:prstGeom>
        </p:spPr>
        <p:txBody>
          <a:bodyPr>
            <a:normAutofit/>
          </a:bodyPr>
          <a:lstStyle>
            <a:lvl5pPr>
              <a:defRPr lang="en-AU" sz="2000" b="1" dirty="0"/>
            </a:lvl5pPr>
          </a:lstStyle>
          <a:p>
            <a:pPr lvl="4"/>
            <a:r>
              <a:rPr lang="en-US" dirty="0"/>
              <a:t>Fifth level</a:t>
            </a:r>
            <a:endParaRPr lang="en-AU" dirty="0"/>
          </a:p>
        </p:txBody>
      </p:sp>
      <p:sp>
        <p:nvSpPr>
          <p:cNvPr id="7" name="Title 6">
            <a:extLst>
              <a:ext uri="{FF2B5EF4-FFF2-40B4-BE49-F238E27FC236}">
                <a16:creationId xmlns:a16="http://schemas.microsoft.com/office/drawing/2014/main" id="{5A696586-6988-4D6B-BE2D-2C0EDF447A61}"/>
              </a:ext>
            </a:extLst>
          </p:cNvPr>
          <p:cNvSpPr>
            <a:spLocks noGrp="1"/>
          </p:cNvSpPr>
          <p:nvPr>
            <p:ph type="title"/>
          </p:nvPr>
        </p:nvSpPr>
        <p:spPr/>
        <p:txBody>
          <a:bodyPr/>
          <a:lstStyle/>
          <a:p>
            <a:r>
              <a:rPr lang="en-US"/>
              <a:t>Click to edit Master title style</a:t>
            </a:r>
            <a:endParaRPr lang="en-AU" dirty="0"/>
          </a:p>
        </p:txBody>
      </p:sp>
      <p:sp>
        <p:nvSpPr>
          <p:cNvPr id="15" name="Text Placeholder 5">
            <a:extLst>
              <a:ext uri="{FF2B5EF4-FFF2-40B4-BE49-F238E27FC236}">
                <a16:creationId xmlns:a16="http://schemas.microsoft.com/office/drawing/2014/main" id="{14229EC4-696A-4791-8EB0-396DF61F7A28}"/>
              </a:ext>
            </a:extLst>
          </p:cNvPr>
          <p:cNvSpPr>
            <a:spLocks noGrp="1"/>
          </p:cNvSpPr>
          <p:nvPr>
            <p:ph type="body" sz="quarter" idx="23"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7" name="Rectangle 16">
            <a:extLst>
              <a:ext uri="{FF2B5EF4-FFF2-40B4-BE49-F238E27FC236}">
                <a16:creationId xmlns:a16="http://schemas.microsoft.com/office/drawing/2014/main" id="{FB3B4A2E-6294-4DC9-8779-3231A7E9B5C2}"/>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dirty="0"/>
          </a:p>
        </p:txBody>
      </p:sp>
      <p:pic>
        <p:nvPicPr>
          <p:cNvPr id="19" name="Picture 18">
            <a:extLst>
              <a:ext uri="{FF2B5EF4-FFF2-40B4-BE49-F238E27FC236}">
                <a16:creationId xmlns:a16="http://schemas.microsoft.com/office/drawing/2014/main" id="{4BCAB502-16F2-4A19-97A1-C081D226597B}"/>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5" name="Date Placeholder 4">
            <a:extLst>
              <a:ext uri="{FF2B5EF4-FFF2-40B4-BE49-F238E27FC236}">
                <a16:creationId xmlns:a16="http://schemas.microsoft.com/office/drawing/2014/main" id="{41F506F8-588F-4C50-8AA3-03099347931D}"/>
              </a:ext>
            </a:extLst>
          </p:cNvPr>
          <p:cNvSpPr>
            <a:spLocks noGrp="1"/>
          </p:cNvSpPr>
          <p:nvPr>
            <p:ph type="dt" sz="half" idx="24"/>
          </p:nvPr>
        </p:nvSpPr>
        <p:spPr bwMode="white"/>
        <p:txBody>
          <a:bodyPr/>
          <a:lstStyle/>
          <a:p>
            <a:r>
              <a:rPr lang="en-US"/>
              <a:t>#UQLIFE</a:t>
            </a:r>
            <a:endParaRPr lang="en-AU" dirty="0"/>
          </a:p>
        </p:txBody>
      </p:sp>
      <p:sp>
        <p:nvSpPr>
          <p:cNvPr id="8" name="Footer Placeholder 7">
            <a:extLst>
              <a:ext uri="{FF2B5EF4-FFF2-40B4-BE49-F238E27FC236}">
                <a16:creationId xmlns:a16="http://schemas.microsoft.com/office/drawing/2014/main" id="{CEC400A7-6A57-42A4-9CC7-26ED632D030D}"/>
              </a:ext>
            </a:extLst>
          </p:cNvPr>
          <p:cNvSpPr>
            <a:spLocks noGrp="1"/>
          </p:cNvSpPr>
          <p:nvPr>
            <p:ph type="ftr" sz="quarter" idx="25"/>
          </p:nvPr>
        </p:nvSpPr>
        <p:spPr/>
        <p:txBody>
          <a:bodyPr/>
          <a:lstStyle/>
          <a:p>
            <a:r>
              <a:rPr lang="en-US"/>
              <a:t>National Student Safety Survey 2021 Media Pack</a:t>
            </a:r>
            <a:endParaRPr lang="en-AU" dirty="0"/>
          </a:p>
        </p:txBody>
      </p:sp>
      <p:sp>
        <p:nvSpPr>
          <p:cNvPr id="9" name="Slide Number Placeholder 8">
            <a:extLst>
              <a:ext uri="{FF2B5EF4-FFF2-40B4-BE49-F238E27FC236}">
                <a16:creationId xmlns:a16="http://schemas.microsoft.com/office/drawing/2014/main" id="{4BD824B6-391C-442D-8A27-0B268DB3667B}"/>
              </a:ext>
            </a:extLst>
          </p:cNvPr>
          <p:cNvSpPr>
            <a:spLocks noGrp="1"/>
          </p:cNvSpPr>
          <p:nvPr>
            <p:ph type="sldNum" sz="quarter" idx="26"/>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92118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ulti-layout 2">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1680838C-6DDD-4367-8C7B-8D49AA3A036A}"/>
              </a:ext>
            </a:extLst>
          </p:cNvPr>
          <p:cNvSpPr>
            <a:spLocks noGrp="1"/>
          </p:cNvSpPr>
          <p:nvPr>
            <p:ph sz="quarter" idx="19" hasCustomPrompt="1"/>
          </p:nvPr>
        </p:nvSpPr>
        <p:spPr>
          <a:xfrm>
            <a:off x="6286500" y="2677684"/>
            <a:ext cx="5219998" cy="1615411"/>
          </a:xfrm>
          <a:prstGeom prst="rect">
            <a:avLst/>
          </a:prstGeom>
        </p:spPr>
        <p:txBody>
          <a:bodyPr/>
          <a:lstStyle/>
          <a:p>
            <a:pPr lvl="0"/>
            <a:r>
              <a:rPr lang="en-AU" dirty="0"/>
              <a:t> </a:t>
            </a:r>
          </a:p>
        </p:txBody>
      </p:sp>
      <p:sp>
        <p:nvSpPr>
          <p:cNvPr id="20" name="Content Placeholder 18">
            <a:extLst>
              <a:ext uri="{FF2B5EF4-FFF2-40B4-BE49-F238E27FC236}">
                <a16:creationId xmlns:a16="http://schemas.microsoft.com/office/drawing/2014/main" id="{8C9CC71C-D628-4B8C-8AB1-D318B0D686CF}"/>
              </a:ext>
            </a:extLst>
          </p:cNvPr>
          <p:cNvSpPr>
            <a:spLocks noGrp="1"/>
          </p:cNvSpPr>
          <p:nvPr>
            <p:ph sz="quarter" idx="20" hasCustomPrompt="1"/>
          </p:nvPr>
        </p:nvSpPr>
        <p:spPr>
          <a:xfrm>
            <a:off x="6286500" y="4694142"/>
            <a:ext cx="5219996" cy="1615178"/>
          </a:xfrm>
          <a:prstGeom prst="rect">
            <a:avLst/>
          </a:prstGeom>
        </p:spPr>
        <p:txBody>
          <a:bodyPr/>
          <a:lstStyle>
            <a:lvl1pPr>
              <a:defRPr/>
            </a:lvl1pPr>
          </a:lstStyle>
          <a:p>
            <a:pPr lvl="0"/>
            <a:r>
              <a:rPr lang="en-US" dirty="0"/>
              <a:t> </a:t>
            </a:r>
            <a:endParaRPr lang="en-AU" dirty="0"/>
          </a:p>
        </p:txBody>
      </p:sp>
      <p:sp>
        <p:nvSpPr>
          <p:cNvPr id="12" name="Text Placeholder 5">
            <a:extLst>
              <a:ext uri="{FF2B5EF4-FFF2-40B4-BE49-F238E27FC236}">
                <a16:creationId xmlns:a16="http://schemas.microsoft.com/office/drawing/2014/main" id="{47EF0A71-527C-4177-BD73-0A32F4F3B7C2}"/>
              </a:ext>
            </a:extLst>
          </p:cNvPr>
          <p:cNvSpPr>
            <a:spLocks noGrp="1"/>
          </p:cNvSpPr>
          <p:nvPr>
            <p:ph type="body" sz="quarter" idx="25"/>
          </p:nvPr>
        </p:nvSpPr>
        <p:spPr>
          <a:xfrm>
            <a:off x="6286500" y="2279659"/>
            <a:ext cx="5222136" cy="324000"/>
          </a:xfrm>
          <a:prstGeom prst="rect">
            <a:avLst/>
          </a:prstGeom>
        </p:spPr>
        <p:txBody>
          <a:bodyPr/>
          <a:lstStyle>
            <a:lvl1pPr>
              <a:lnSpc>
                <a:spcPct val="100000"/>
              </a:lnSpc>
              <a:defRPr sz="1200" b="1">
                <a:solidFill>
                  <a:schemeClr val="accent1"/>
                </a:solidFill>
              </a:defRPr>
            </a:lvl1pPr>
            <a:lvl6pPr>
              <a:defRPr b="0"/>
            </a:lvl6pPr>
          </a:lstStyle>
          <a:p>
            <a:pPr lvl="0"/>
            <a:r>
              <a:rPr lang="en-US"/>
              <a:t>Edit Master text styles</a:t>
            </a:r>
          </a:p>
        </p:txBody>
      </p:sp>
      <p:sp>
        <p:nvSpPr>
          <p:cNvPr id="14" name="Text Placeholder 5">
            <a:extLst>
              <a:ext uri="{FF2B5EF4-FFF2-40B4-BE49-F238E27FC236}">
                <a16:creationId xmlns:a16="http://schemas.microsoft.com/office/drawing/2014/main" id="{FFFB469D-AB37-445A-8C5C-9EDAC47CC608}"/>
              </a:ext>
            </a:extLst>
          </p:cNvPr>
          <p:cNvSpPr>
            <a:spLocks noGrp="1"/>
          </p:cNvSpPr>
          <p:nvPr>
            <p:ph type="body" sz="quarter" idx="26"/>
          </p:nvPr>
        </p:nvSpPr>
        <p:spPr>
          <a:xfrm>
            <a:off x="6286500" y="4401144"/>
            <a:ext cx="5222136" cy="324000"/>
          </a:xfrm>
          <a:prstGeom prst="rect">
            <a:avLst/>
          </a:prstGeom>
        </p:spPr>
        <p:txBody>
          <a:bodyPr/>
          <a:lstStyle>
            <a:lvl1pPr>
              <a:lnSpc>
                <a:spcPct val="100000"/>
              </a:lnSpc>
              <a:defRPr sz="1200" b="1">
                <a:solidFill>
                  <a:schemeClr val="accent1"/>
                </a:solidFill>
              </a:defRPr>
            </a:lvl1pPr>
            <a:lvl6pPr>
              <a:defRPr b="0"/>
            </a:lvl6pPr>
          </a:lstStyle>
          <a:p>
            <a:pPr lvl="0"/>
            <a:r>
              <a:rPr lang="en-US"/>
              <a:t>Edit Master text styles</a:t>
            </a:r>
          </a:p>
        </p:txBody>
      </p:sp>
      <p:sp>
        <p:nvSpPr>
          <p:cNvPr id="9" name="Text Placeholder 8">
            <a:extLst>
              <a:ext uri="{FF2B5EF4-FFF2-40B4-BE49-F238E27FC236}">
                <a16:creationId xmlns:a16="http://schemas.microsoft.com/office/drawing/2014/main" id="{892F6810-4203-426A-BA3F-12E853FD972A}"/>
              </a:ext>
            </a:extLst>
          </p:cNvPr>
          <p:cNvSpPr>
            <a:spLocks noGrp="1"/>
          </p:cNvSpPr>
          <p:nvPr>
            <p:ph type="body" sz="quarter" idx="28"/>
          </p:nvPr>
        </p:nvSpPr>
        <p:spPr>
          <a:xfrm>
            <a:off x="694800" y="2279196"/>
            <a:ext cx="5183717" cy="2013899"/>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1" name="Text Placeholder 8">
            <a:extLst>
              <a:ext uri="{FF2B5EF4-FFF2-40B4-BE49-F238E27FC236}">
                <a16:creationId xmlns:a16="http://schemas.microsoft.com/office/drawing/2014/main" id="{5608E6E7-0CC5-4C1B-8095-7EA4A3FE80AB}"/>
              </a:ext>
            </a:extLst>
          </p:cNvPr>
          <p:cNvSpPr>
            <a:spLocks noGrp="1"/>
          </p:cNvSpPr>
          <p:nvPr>
            <p:ph type="body" sz="quarter" idx="29"/>
          </p:nvPr>
        </p:nvSpPr>
        <p:spPr>
          <a:xfrm>
            <a:off x="694800" y="4401144"/>
            <a:ext cx="5183717" cy="1908176"/>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p:txBody>
      </p:sp>
      <p:sp>
        <p:nvSpPr>
          <p:cNvPr id="7" name="Title 6">
            <a:extLst>
              <a:ext uri="{FF2B5EF4-FFF2-40B4-BE49-F238E27FC236}">
                <a16:creationId xmlns:a16="http://schemas.microsoft.com/office/drawing/2014/main" id="{6AE219F9-19D4-45A2-9D79-6847ED38E26C}"/>
              </a:ext>
            </a:extLst>
          </p:cNvPr>
          <p:cNvSpPr>
            <a:spLocks noGrp="1"/>
          </p:cNvSpPr>
          <p:nvPr>
            <p:ph type="title"/>
          </p:nvPr>
        </p:nvSpPr>
        <p:spPr/>
        <p:txBody>
          <a:bodyPr/>
          <a:lstStyle/>
          <a:p>
            <a:r>
              <a:rPr lang="en-US"/>
              <a:t>Click to edit Master title style</a:t>
            </a:r>
            <a:endParaRPr lang="en-AU" dirty="0"/>
          </a:p>
        </p:txBody>
      </p:sp>
      <p:sp>
        <p:nvSpPr>
          <p:cNvPr id="16" name="Text Placeholder 5">
            <a:extLst>
              <a:ext uri="{FF2B5EF4-FFF2-40B4-BE49-F238E27FC236}">
                <a16:creationId xmlns:a16="http://schemas.microsoft.com/office/drawing/2014/main" id="{688F5021-D4C3-4888-A4D5-06E996CC2139}"/>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5" name="Rectangle 14">
            <a:extLst>
              <a:ext uri="{FF2B5EF4-FFF2-40B4-BE49-F238E27FC236}">
                <a16:creationId xmlns:a16="http://schemas.microsoft.com/office/drawing/2014/main" id="{301F3FBD-B2FA-4ECC-94B3-AE0A46E7AD40}"/>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dirty="0"/>
          </a:p>
        </p:txBody>
      </p:sp>
      <p:pic>
        <p:nvPicPr>
          <p:cNvPr id="18" name="Picture 17">
            <a:extLst>
              <a:ext uri="{FF2B5EF4-FFF2-40B4-BE49-F238E27FC236}">
                <a16:creationId xmlns:a16="http://schemas.microsoft.com/office/drawing/2014/main" id="{B9D1DA3F-F774-45EB-B6E3-EB3EBFC56BF8}"/>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17" name="Text Placeholder 5">
            <a:extLst>
              <a:ext uri="{FF2B5EF4-FFF2-40B4-BE49-F238E27FC236}">
                <a16:creationId xmlns:a16="http://schemas.microsoft.com/office/drawing/2014/main" id="{59483DB6-35E8-41E9-930B-445C4EFE7A77}"/>
              </a:ext>
            </a:extLst>
          </p:cNvPr>
          <p:cNvSpPr>
            <a:spLocks noGrp="1"/>
          </p:cNvSpPr>
          <p:nvPr>
            <p:ph type="body" sz="quarter" idx="31" hasCustomPrompt="1"/>
          </p:nvPr>
        </p:nvSpPr>
        <p:spPr>
          <a:xfrm>
            <a:off x="695325" y="1700808"/>
            <a:ext cx="10801350" cy="504825"/>
          </a:xfrm>
        </p:spPr>
        <p:txBody>
          <a:bodyPr>
            <a:normAutofit/>
          </a:bodyPr>
          <a:lstStyle>
            <a:lvl1pPr>
              <a:defRPr sz="2000" b="1">
                <a:solidFill>
                  <a:schemeClr val="accent1"/>
                </a:solidFill>
              </a:defRPr>
            </a:lvl1pPr>
            <a:lvl2pPr marL="612" indent="0">
              <a:buNone/>
              <a:defRPr/>
            </a:lvl2pPr>
          </a:lstStyle>
          <a:p>
            <a:pPr lvl="0"/>
            <a:r>
              <a:rPr lang="en-US" dirty="0"/>
              <a:t>[Subtitle]</a:t>
            </a:r>
          </a:p>
        </p:txBody>
      </p:sp>
      <p:sp>
        <p:nvSpPr>
          <p:cNvPr id="2" name="Date Placeholder 1">
            <a:extLst>
              <a:ext uri="{FF2B5EF4-FFF2-40B4-BE49-F238E27FC236}">
                <a16:creationId xmlns:a16="http://schemas.microsoft.com/office/drawing/2014/main" id="{F89382FB-62F4-4C2A-91A5-943967894D42}"/>
              </a:ext>
            </a:extLst>
          </p:cNvPr>
          <p:cNvSpPr>
            <a:spLocks noGrp="1"/>
          </p:cNvSpPr>
          <p:nvPr>
            <p:ph type="dt" sz="half" idx="32"/>
          </p:nvPr>
        </p:nvSpPr>
        <p:spPr bwMode="white"/>
        <p:txBody>
          <a:bodyPr/>
          <a:lstStyle/>
          <a:p>
            <a:r>
              <a:rPr lang="en-US"/>
              <a:t>#UQLIFE</a:t>
            </a:r>
            <a:endParaRPr lang="en-AU" dirty="0"/>
          </a:p>
        </p:txBody>
      </p:sp>
      <p:sp>
        <p:nvSpPr>
          <p:cNvPr id="6" name="Footer Placeholder 5">
            <a:extLst>
              <a:ext uri="{FF2B5EF4-FFF2-40B4-BE49-F238E27FC236}">
                <a16:creationId xmlns:a16="http://schemas.microsoft.com/office/drawing/2014/main" id="{B90807C1-4AC5-41D4-9F66-2FFE2C9FCBEE}"/>
              </a:ext>
            </a:extLst>
          </p:cNvPr>
          <p:cNvSpPr>
            <a:spLocks noGrp="1"/>
          </p:cNvSpPr>
          <p:nvPr>
            <p:ph type="ftr" sz="quarter" idx="33"/>
          </p:nvPr>
        </p:nvSpPr>
        <p:spPr/>
        <p:txBody>
          <a:bodyPr/>
          <a:lstStyle/>
          <a:p>
            <a:r>
              <a:rPr lang="en-US"/>
              <a:t>National Student Safety Survey 2021 Media Pack</a:t>
            </a:r>
            <a:endParaRPr lang="en-AU" dirty="0"/>
          </a:p>
        </p:txBody>
      </p:sp>
      <p:sp>
        <p:nvSpPr>
          <p:cNvPr id="8" name="Slide Number Placeholder 7">
            <a:extLst>
              <a:ext uri="{FF2B5EF4-FFF2-40B4-BE49-F238E27FC236}">
                <a16:creationId xmlns:a16="http://schemas.microsoft.com/office/drawing/2014/main" id="{BB1CA24C-277F-4699-AACD-0CE7FA333A21}"/>
              </a:ext>
            </a:extLst>
          </p:cNvPr>
          <p:cNvSpPr>
            <a:spLocks noGrp="1"/>
          </p:cNvSpPr>
          <p:nvPr>
            <p:ph type="sldNum" sz="quarter" idx="34"/>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60158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EE8B-9737-4CD0-834C-9321616FE29F}"/>
              </a:ext>
            </a:extLst>
          </p:cNvPr>
          <p:cNvSpPr>
            <a:spLocks noGrp="1"/>
          </p:cNvSpPr>
          <p:nvPr>
            <p:ph type="title"/>
          </p:nvPr>
        </p:nvSpPr>
        <p:spPr/>
        <p:txBody>
          <a:bodyPr/>
          <a:lstStyle/>
          <a:p>
            <a:r>
              <a:rPr lang="en-US"/>
              <a:t>Click to edit Master title style</a:t>
            </a:r>
            <a:endParaRPr lang="en-AU" dirty="0"/>
          </a:p>
        </p:txBody>
      </p:sp>
      <p:sp>
        <p:nvSpPr>
          <p:cNvPr id="8" name="Text Placeholder 5">
            <a:extLst>
              <a:ext uri="{FF2B5EF4-FFF2-40B4-BE49-F238E27FC236}">
                <a16:creationId xmlns:a16="http://schemas.microsoft.com/office/drawing/2014/main" id="{3A7132BB-77E6-4CDB-BD22-890A94E03075}"/>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9" name="Rectangle 8">
            <a:extLst>
              <a:ext uri="{FF2B5EF4-FFF2-40B4-BE49-F238E27FC236}">
                <a16:creationId xmlns:a16="http://schemas.microsoft.com/office/drawing/2014/main" id="{547FA311-E5C8-49FB-A70D-B5D69EF896F4}"/>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dirty="0"/>
          </a:p>
        </p:txBody>
      </p:sp>
      <p:pic>
        <p:nvPicPr>
          <p:cNvPr id="11" name="Picture 10">
            <a:extLst>
              <a:ext uri="{FF2B5EF4-FFF2-40B4-BE49-F238E27FC236}">
                <a16:creationId xmlns:a16="http://schemas.microsoft.com/office/drawing/2014/main" id="{577DAC2F-25B2-40B2-B3C3-AEDF3893C15B}"/>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3" name="Date Placeholder 2">
            <a:extLst>
              <a:ext uri="{FF2B5EF4-FFF2-40B4-BE49-F238E27FC236}">
                <a16:creationId xmlns:a16="http://schemas.microsoft.com/office/drawing/2014/main" id="{6D83B7EB-0921-47FC-BB02-41C5175DD7EB}"/>
              </a:ext>
            </a:extLst>
          </p:cNvPr>
          <p:cNvSpPr>
            <a:spLocks noGrp="1"/>
          </p:cNvSpPr>
          <p:nvPr>
            <p:ph type="dt" sz="half" idx="16"/>
          </p:nvPr>
        </p:nvSpPr>
        <p:spPr bwMode="white"/>
        <p:txBody>
          <a:bodyPr/>
          <a:lstStyle/>
          <a:p>
            <a:r>
              <a:rPr lang="en-US"/>
              <a:t>#UQLIFE</a:t>
            </a:r>
            <a:endParaRPr lang="en-AU" dirty="0"/>
          </a:p>
        </p:txBody>
      </p:sp>
      <p:sp>
        <p:nvSpPr>
          <p:cNvPr id="4" name="Footer Placeholder 3">
            <a:extLst>
              <a:ext uri="{FF2B5EF4-FFF2-40B4-BE49-F238E27FC236}">
                <a16:creationId xmlns:a16="http://schemas.microsoft.com/office/drawing/2014/main" id="{D307EFFC-A8F6-46B6-82DB-6FB3399678B7}"/>
              </a:ext>
            </a:extLst>
          </p:cNvPr>
          <p:cNvSpPr>
            <a:spLocks noGrp="1"/>
          </p:cNvSpPr>
          <p:nvPr>
            <p:ph type="ftr" sz="quarter" idx="17"/>
          </p:nvPr>
        </p:nvSpPr>
        <p:spPr/>
        <p:txBody>
          <a:bodyPr/>
          <a:lstStyle/>
          <a:p>
            <a:r>
              <a:rPr lang="en-US"/>
              <a:t>National Student Safety Survey 2021 Media Pack</a:t>
            </a:r>
            <a:endParaRPr lang="en-AU" dirty="0"/>
          </a:p>
        </p:txBody>
      </p:sp>
      <p:sp>
        <p:nvSpPr>
          <p:cNvPr id="10" name="Slide Number Placeholder 9">
            <a:extLst>
              <a:ext uri="{FF2B5EF4-FFF2-40B4-BE49-F238E27FC236}">
                <a16:creationId xmlns:a16="http://schemas.microsoft.com/office/drawing/2014/main" id="{11037509-88E8-46BB-B6E5-FC65A58ADE60}"/>
              </a:ext>
            </a:extLst>
          </p:cNvPr>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98070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lank Brande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933EA7-FE92-4C6D-8733-61E671888999}"/>
              </a:ext>
            </a:extLst>
          </p:cNvPr>
          <p:cNvSpPr/>
          <p:nvPr userDrawn="1"/>
        </p:nvSpPr>
        <p:spPr bwMode="white">
          <a:xfrm>
            <a:off x="2" y="-27384"/>
            <a:ext cx="12191999"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pic>
        <p:nvPicPr>
          <p:cNvPr id="4" name="Picture 3">
            <a:extLst>
              <a:ext uri="{FF2B5EF4-FFF2-40B4-BE49-F238E27FC236}">
                <a16:creationId xmlns:a16="http://schemas.microsoft.com/office/drawing/2014/main" id="{A4A50E81-A697-4D2A-9C73-3BBE321DFC06}"/>
              </a:ext>
            </a:extLst>
          </p:cNvPr>
          <p:cNvPicPr>
            <a:picLocks noChangeAspect="1"/>
          </p:cNvPicPr>
          <p:nvPr userDrawn="1"/>
        </p:nvPicPr>
        <p:blipFill rotWithShape="1">
          <a:blip r:embed="rId2"/>
          <a:srcRect r="42155"/>
          <a:stretch/>
        </p:blipFill>
        <p:spPr>
          <a:xfrm>
            <a:off x="10271272" y="152896"/>
            <a:ext cx="1237347" cy="324000"/>
          </a:xfrm>
          <a:prstGeom prst="rect">
            <a:avLst/>
          </a:prstGeom>
        </p:spPr>
      </p:pic>
    </p:spTree>
    <p:extLst>
      <p:ext uri="{BB962C8B-B14F-4D97-AF65-F5344CB8AC3E}">
        <p14:creationId xmlns:p14="http://schemas.microsoft.com/office/powerpoint/2010/main" val="23351393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DBD1DEA-6C0B-48CD-8886-623BD6330C76}"/>
              </a:ext>
            </a:extLst>
          </p:cNvPr>
          <p:cNvSpPr/>
          <p:nvPr userDrawn="1"/>
        </p:nvSpPr>
        <p:spPr bwMode="invGray">
          <a:xfrm>
            <a:off x="0" y="0"/>
            <a:ext cx="12192000" cy="6858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dirty="0"/>
          </a:p>
        </p:txBody>
      </p:sp>
      <p:sp>
        <p:nvSpPr>
          <p:cNvPr id="2" name="Title 1"/>
          <p:cNvSpPr>
            <a:spLocks noGrp="1"/>
          </p:cNvSpPr>
          <p:nvPr>
            <p:ph type="title"/>
          </p:nvPr>
        </p:nvSpPr>
        <p:spPr bwMode="white">
          <a:xfrm>
            <a:off x="694800" y="1082188"/>
            <a:ext cx="10744005" cy="720081"/>
          </a:xfrm>
        </p:spPr>
        <p:txBody>
          <a:bodyPr anchor="b">
            <a:noAutofit/>
          </a:bodyPr>
          <a:lstStyle>
            <a:lvl1pPr>
              <a:lnSpc>
                <a:spcPts val="5040"/>
              </a:lnSpc>
              <a:defRPr sz="4200">
                <a:solidFill>
                  <a:schemeClr val="bg1"/>
                </a:solidFill>
              </a:defRPr>
            </a:lvl1pPr>
          </a:lstStyle>
          <a:p>
            <a:r>
              <a:rPr lang="en-US" dirty="0"/>
              <a:t>Click to edit Master title style</a:t>
            </a:r>
            <a:endParaRPr lang="en-AU" dirty="0"/>
          </a:p>
        </p:txBody>
      </p:sp>
      <p:sp>
        <p:nvSpPr>
          <p:cNvPr id="7" name="Text Placeholder 6"/>
          <p:cNvSpPr>
            <a:spLocks noGrp="1"/>
          </p:cNvSpPr>
          <p:nvPr>
            <p:ph type="body" sz="quarter" idx="10" hasCustomPrompt="1"/>
          </p:nvPr>
        </p:nvSpPr>
        <p:spPr bwMode="white">
          <a:xfrm>
            <a:off x="694800" y="1876346"/>
            <a:ext cx="3254263" cy="832577"/>
          </a:xfrm>
          <a:prstGeom prst="rect">
            <a:avLst/>
          </a:prstGeom>
        </p:spPr>
        <p:txBody>
          <a:bodyPr>
            <a:normAutofit/>
          </a:bodyPr>
          <a:lstStyle>
            <a:lvl1pPr marL="0" indent="0">
              <a:lnSpc>
                <a:spcPct val="100000"/>
              </a:lnSpc>
              <a:spcBef>
                <a:spcPts val="0"/>
              </a:spcBef>
              <a:spcAft>
                <a:spcPts val="0"/>
              </a:spcAft>
              <a:buNone/>
              <a:defRPr sz="1200">
                <a:solidFill>
                  <a:schemeClr val="bg1"/>
                </a:solidFill>
              </a:defRPr>
            </a:lvl1pPr>
          </a:lstStyle>
          <a:p>
            <a:pPr lvl="0"/>
            <a:r>
              <a:rPr lang="en-US" dirty="0"/>
              <a:t>Click to edit </a:t>
            </a:r>
            <a:br>
              <a:rPr lang="en-US" dirty="0"/>
            </a:br>
            <a:r>
              <a:rPr lang="en-US" dirty="0"/>
              <a:t>Master text styles</a:t>
            </a:r>
          </a:p>
        </p:txBody>
      </p:sp>
      <p:sp>
        <p:nvSpPr>
          <p:cNvPr id="11" name="Text Placeholder 6">
            <a:extLst>
              <a:ext uri="{FF2B5EF4-FFF2-40B4-BE49-F238E27FC236}">
                <a16:creationId xmlns:a16="http://schemas.microsoft.com/office/drawing/2014/main" id="{0758AADB-42F9-44FF-A436-0031B6B2680A}"/>
              </a:ext>
            </a:extLst>
          </p:cNvPr>
          <p:cNvSpPr>
            <a:spLocks noGrp="1"/>
          </p:cNvSpPr>
          <p:nvPr>
            <p:ph type="body" sz="quarter" idx="11" hasCustomPrompt="1"/>
          </p:nvPr>
        </p:nvSpPr>
        <p:spPr bwMode="white">
          <a:xfrm>
            <a:off x="1087509" y="2852939"/>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dirty="0"/>
              <a:t>Click to edit Master text styles</a:t>
            </a:r>
          </a:p>
        </p:txBody>
      </p:sp>
      <p:sp>
        <p:nvSpPr>
          <p:cNvPr id="15" name="Text Placeholder 6">
            <a:extLst>
              <a:ext uri="{FF2B5EF4-FFF2-40B4-BE49-F238E27FC236}">
                <a16:creationId xmlns:a16="http://schemas.microsoft.com/office/drawing/2014/main" id="{9EB3BAB6-8B24-4F70-BDDC-75B91A4FB1D5}"/>
              </a:ext>
            </a:extLst>
          </p:cNvPr>
          <p:cNvSpPr>
            <a:spLocks noGrp="1"/>
          </p:cNvSpPr>
          <p:nvPr>
            <p:ph type="body" sz="quarter" idx="12" hasCustomPrompt="1"/>
          </p:nvPr>
        </p:nvSpPr>
        <p:spPr bwMode="white">
          <a:xfrm>
            <a:off x="1087509" y="3125021"/>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dirty="0"/>
              <a:t>Click to edit Master text styles</a:t>
            </a:r>
          </a:p>
        </p:txBody>
      </p:sp>
      <p:sp>
        <p:nvSpPr>
          <p:cNvPr id="20" name="Right Triangle 3">
            <a:extLst>
              <a:ext uri="{FF2B5EF4-FFF2-40B4-BE49-F238E27FC236}">
                <a16:creationId xmlns:a16="http://schemas.microsoft.com/office/drawing/2014/main" id="{98BF4DE5-D126-4077-BBC8-5F3A09BC0E5C}"/>
              </a:ext>
            </a:extLst>
          </p:cNvPr>
          <p:cNvSpPr/>
          <p:nvPr userDrawn="1"/>
        </p:nvSpPr>
        <p:spPr bwMode="white">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13" name="Text Placeholder 6">
            <a:extLst>
              <a:ext uri="{FF2B5EF4-FFF2-40B4-BE49-F238E27FC236}">
                <a16:creationId xmlns:a16="http://schemas.microsoft.com/office/drawing/2014/main" id="{B8A2EB93-6CF0-469A-B44D-3B50AF0CEE6D}"/>
              </a:ext>
            </a:extLst>
          </p:cNvPr>
          <p:cNvSpPr>
            <a:spLocks noGrp="1"/>
          </p:cNvSpPr>
          <p:nvPr>
            <p:ph type="body" sz="quarter" idx="13" hasCustomPrompt="1"/>
          </p:nvPr>
        </p:nvSpPr>
        <p:spPr bwMode="white">
          <a:xfrm>
            <a:off x="1087509" y="3415094"/>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dirty="0"/>
              <a:t>Click to edit Master text styles</a:t>
            </a:r>
          </a:p>
        </p:txBody>
      </p:sp>
      <p:sp>
        <p:nvSpPr>
          <p:cNvPr id="16" name="Text Placeholder 6">
            <a:extLst>
              <a:ext uri="{FF2B5EF4-FFF2-40B4-BE49-F238E27FC236}">
                <a16:creationId xmlns:a16="http://schemas.microsoft.com/office/drawing/2014/main" id="{81CEC2A5-BF8B-405F-BFB8-A7AC93A346C2}"/>
              </a:ext>
            </a:extLst>
          </p:cNvPr>
          <p:cNvSpPr>
            <a:spLocks noGrp="1"/>
          </p:cNvSpPr>
          <p:nvPr>
            <p:ph type="body" sz="quarter" idx="14" hasCustomPrompt="1"/>
          </p:nvPr>
        </p:nvSpPr>
        <p:spPr bwMode="white">
          <a:xfrm>
            <a:off x="1087509" y="3687176"/>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dirty="0"/>
              <a:t>Click to edit Master text styles</a:t>
            </a:r>
          </a:p>
        </p:txBody>
      </p:sp>
      <p:sp>
        <p:nvSpPr>
          <p:cNvPr id="18" name="Text Placeholder 6">
            <a:extLst>
              <a:ext uri="{FF2B5EF4-FFF2-40B4-BE49-F238E27FC236}">
                <a16:creationId xmlns:a16="http://schemas.microsoft.com/office/drawing/2014/main" id="{191147DD-03AA-4BA3-AFAA-F070EDBA94F2}"/>
              </a:ext>
            </a:extLst>
          </p:cNvPr>
          <p:cNvSpPr>
            <a:spLocks noGrp="1"/>
          </p:cNvSpPr>
          <p:nvPr>
            <p:ph type="body" sz="quarter" idx="15" hasCustomPrompt="1"/>
          </p:nvPr>
        </p:nvSpPr>
        <p:spPr bwMode="white">
          <a:xfrm>
            <a:off x="1087509" y="3957493"/>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dirty="0"/>
              <a:t>Click to edit Master text styles</a:t>
            </a:r>
          </a:p>
        </p:txBody>
      </p:sp>
      <p:sp>
        <p:nvSpPr>
          <p:cNvPr id="19" name="Graphic 1">
            <a:extLst>
              <a:ext uri="{FF2B5EF4-FFF2-40B4-BE49-F238E27FC236}">
                <a16:creationId xmlns:a16="http://schemas.microsoft.com/office/drawing/2014/main" id="{6B4A31B5-8366-4D72-B33B-C4528CEC8D4B}"/>
              </a:ext>
            </a:extLst>
          </p:cNvPr>
          <p:cNvSpPr/>
          <p:nvPr userDrawn="1"/>
        </p:nvSpPr>
        <p:spPr bwMode="white">
          <a:xfrm>
            <a:off x="9912424" y="5571759"/>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dirty="0"/>
          </a:p>
        </p:txBody>
      </p:sp>
      <p:pic>
        <p:nvPicPr>
          <p:cNvPr id="22" name="Picture 21">
            <a:extLst>
              <a:ext uri="{FF2B5EF4-FFF2-40B4-BE49-F238E27FC236}">
                <a16:creationId xmlns:a16="http://schemas.microsoft.com/office/drawing/2014/main" id="{B864D713-B046-4FE6-BDD7-EE4264F7C42D}"/>
              </a:ext>
            </a:extLst>
          </p:cNvPr>
          <p:cNvPicPr>
            <a:picLocks noChangeAspect="1"/>
          </p:cNvPicPr>
          <p:nvPr userDrawn="1"/>
        </p:nvPicPr>
        <p:blipFill>
          <a:blip r:embed="rId2"/>
          <a:stretch>
            <a:fillRect/>
          </a:stretch>
        </p:blipFill>
        <p:spPr>
          <a:xfrm>
            <a:off x="695325" y="207631"/>
            <a:ext cx="3204000" cy="472463"/>
          </a:xfrm>
          <a:prstGeom prst="rect">
            <a:avLst/>
          </a:prstGeom>
        </p:spPr>
      </p:pic>
      <p:sp>
        <p:nvSpPr>
          <p:cNvPr id="14" name="TextBox 13">
            <a:extLst>
              <a:ext uri="{FF2B5EF4-FFF2-40B4-BE49-F238E27FC236}">
                <a16:creationId xmlns:a16="http://schemas.microsoft.com/office/drawing/2014/main" id="{ECEDAD56-26A5-445E-899E-91F378A60EDF}"/>
              </a:ext>
            </a:extLst>
          </p:cNvPr>
          <p:cNvSpPr txBox="1"/>
          <p:nvPr userDrawn="1"/>
        </p:nvSpPr>
        <p:spPr>
          <a:xfrm>
            <a:off x="694800" y="4545136"/>
            <a:ext cx="2391677" cy="108000"/>
          </a:xfrm>
          <a:prstGeom prst="rect">
            <a:avLst/>
          </a:prstGeom>
          <a:noFill/>
        </p:spPr>
        <p:txBody>
          <a:bodyPr wrap="square" lIns="0" tIns="0" rIns="0" bIns="0" rtlCol="0" anchor="ctr">
            <a:noAutofit/>
          </a:bodyPr>
          <a:lstStyle/>
          <a:p>
            <a:r>
              <a:rPr lang="en-AU" sz="650" dirty="0">
                <a:solidFill>
                  <a:schemeClr val="bg1"/>
                </a:solidFill>
              </a:rPr>
              <a:t>CRICOS code 00025B</a:t>
            </a:r>
          </a:p>
        </p:txBody>
      </p:sp>
    </p:spTree>
    <p:extLst>
      <p:ext uri="{BB962C8B-B14F-4D97-AF65-F5344CB8AC3E}">
        <p14:creationId xmlns:p14="http://schemas.microsoft.com/office/powerpoint/2010/main" val="305954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hank You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ED9BE05-DABC-48CC-9999-1581840BE656}"/>
              </a:ext>
            </a:extLst>
          </p:cNvPr>
          <p:cNvSpPr/>
          <p:nvPr userDrawn="1"/>
        </p:nvSpPr>
        <p:spPr bwMode="invGray">
          <a:xfrm>
            <a:off x="0" y="0"/>
            <a:ext cx="12192000" cy="9288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dirty="0"/>
          </a:p>
        </p:txBody>
      </p:sp>
      <p:sp>
        <p:nvSpPr>
          <p:cNvPr id="11" name="Text Placeholder 6">
            <a:extLst>
              <a:ext uri="{FF2B5EF4-FFF2-40B4-BE49-F238E27FC236}">
                <a16:creationId xmlns:a16="http://schemas.microsoft.com/office/drawing/2014/main" id="{F3CE2D37-876C-4C8F-A6C5-0AB063A0B4CD}"/>
              </a:ext>
            </a:extLst>
          </p:cNvPr>
          <p:cNvSpPr>
            <a:spLocks noGrp="1"/>
          </p:cNvSpPr>
          <p:nvPr>
            <p:ph type="body" sz="quarter" idx="13" hasCustomPrompt="1"/>
          </p:nvPr>
        </p:nvSpPr>
        <p:spPr>
          <a:xfrm>
            <a:off x="694800" y="1876346"/>
            <a:ext cx="3254263" cy="832577"/>
          </a:xfrm>
          <a:prstGeom prst="rect">
            <a:avLst/>
          </a:prstGeom>
        </p:spPr>
        <p:txBody>
          <a:bodyPr>
            <a:normAutofit/>
          </a:bodyPr>
          <a:lstStyle>
            <a:lvl1pPr marL="0" indent="0">
              <a:lnSpc>
                <a:spcPct val="100000"/>
              </a:lnSpc>
              <a:spcBef>
                <a:spcPts val="0"/>
              </a:spcBef>
              <a:spcAft>
                <a:spcPts val="0"/>
              </a:spcAft>
              <a:buNone/>
              <a:defRPr sz="1200">
                <a:solidFill>
                  <a:schemeClr val="tx1"/>
                </a:solidFill>
              </a:defRPr>
            </a:lvl1pPr>
          </a:lstStyle>
          <a:p>
            <a:pPr lvl="0"/>
            <a:r>
              <a:rPr lang="en-US" dirty="0"/>
              <a:t>Click to edit Master text styles</a:t>
            </a:r>
          </a:p>
        </p:txBody>
      </p:sp>
      <p:sp>
        <p:nvSpPr>
          <p:cNvPr id="18" name="Text Placeholder 6">
            <a:extLst>
              <a:ext uri="{FF2B5EF4-FFF2-40B4-BE49-F238E27FC236}">
                <a16:creationId xmlns:a16="http://schemas.microsoft.com/office/drawing/2014/main" id="{36F77BFB-AD63-495E-A4EA-EE2AFB4F9E57}"/>
              </a:ext>
            </a:extLst>
          </p:cNvPr>
          <p:cNvSpPr>
            <a:spLocks noGrp="1"/>
          </p:cNvSpPr>
          <p:nvPr>
            <p:ph type="body" sz="quarter" idx="11" hasCustomPrompt="1"/>
          </p:nvPr>
        </p:nvSpPr>
        <p:spPr>
          <a:xfrm>
            <a:off x="1087509" y="2852939"/>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dirty="0"/>
              <a:t>Click to edit Master text styles</a:t>
            </a:r>
          </a:p>
        </p:txBody>
      </p:sp>
      <p:sp>
        <p:nvSpPr>
          <p:cNvPr id="19" name="Text Placeholder 6">
            <a:extLst>
              <a:ext uri="{FF2B5EF4-FFF2-40B4-BE49-F238E27FC236}">
                <a16:creationId xmlns:a16="http://schemas.microsoft.com/office/drawing/2014/main" id="{9A941B40-7380-40DF-ADBB-0A6ED4F172FB}"/>
              </a:ext>
            </a:extLst>
          </p:cNvPr>
          <p:cNvSpPr>
            <a:spLocks noGrp="1"/>
          </p:cNvSpPr>
          <p:nvPr>
            <p:ph type="body" sz="quarter" idx="12" hasCustomPrompt="1"/>
          </p:nvPr>
        </p:nvSpPr>
        <p:spPr>
          <a:xfrm>
            <a:off x="1087509" y="3125021"/>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dirty="0"/>
              <a:t>Click to edit Master text styles</a:t>
            </a:r>
          </a:p>
        </p:txBody>
      </p:sp>
      <p:sp>
        <p:nvSpPr>
          <p:cNvPr id="20" name="Text Placeholder 6">
            <a:extLst>
              <a:ext uri="{FF2B5EF4-FFF2-40B4-BE49-F238E27FC236}">
                <a16:creationId xmlns:a16="http://schemas.microsoft.com/office/drawing/2014/main" id="{402E3968-432E-4834-8F0D-CD2BC42D2E0B}"/>
              </a:ext>
            </a:extLst>
          </p:cNvPr>
          <p:cNvSpPr>
            <a:spLocks noGrp="1"/>
          </p:cNvSpPr>
          <p:nvPr>
            <p:ph type="body" sz="quarter" idx="17" hasCustomPrompt="1"/>
          </p:nvPr>
        </p:nvSpPr>
        <p:spPr>
          <a:xfrm>
            <a:off x="1087509" y="3415094"/>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dirty="0"/>
              <a:t>Click to edit Master text styles</a:t>
            </a:r>
          </a:p>
        </p:txBody>
      </p:sp>
      <p:sp>
        <p:nvSpPr>
          <p:cNvPr id="21" name="Text Placeholder 6">
            <a:extLst>
              <a:ext uri="{FF2B5EF4-FFF2-40B4-BE49-F238E27FC236}">
                <a16:creationId xmlns:a16="http://schemas.microsoft.com/office/drawing/2014/main" id="{F9F5A590-B6A3-42B3-8477-542088A3B03A}"/>
              </a:ext>
            </a:extLst>
          </p:cNvPr>
          <p:cNvSpPr>
            <a:spLocks noGrp="1"/>
          </p:cNvSpPr>
          <p:nvPr>
            <p:ph type="body" sz="quarter" idx="14" hasCustomPrompt="1"/>
          </p:nvPr>
        </p:nvSpPr>
        <p:spPr>
          <a:xfrm>
            <a:off x="1087509" y="3687176"/>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dirty="0"/>
              <a:t>Click to edit Master text styles</a:t>
            </a:r>
          </a:p>
        </p:txBody>
      </p:sp>
      <p:sp>
        <p:nvSpPr>
          <p:cNvPr id="23" name="Text Placeholder 6">
            <a:extLst>
              <a:ext uri="{FF2B5EF4-FFF2-40B4-BE49-F238E27FC236}">
                <a16:creationId xmlns:a16="http://schemas.microsoft.com/office/drawing/2014/main" id="{C84FAE95-A058-4EFD-92C1-90CCC284BFCE}"/>
              </a:ext>
            </a:extLst>
          </p:cNvPr>
          <p:cNvSpPr>
            <a:spLocks noGrp="1"/>
          </p:cNvSpPr>
          <p:nvPr>
            <p:ph type="body" sz="quarter" idx="15" hasCustomPrompt="1"/>
          </p:nvPr>
        </p:nvSpPr>
        <p:spPr>
          <a:xfrm>
            <a:off x="1087509" y="3957493"/>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dirty="0"/>
              <a:t>Click to edit Master text styles</a:t>
            </a:r>
          </a:p>
        </p:txBody>
      </p:sp>
      <p:sp>
        <p:nvSpPr>
          <p:cNvPr id="15" name="Title 1">
            <a:extLst>
              <a:ext uri="{FF2B5EF4-FFF2-40B4-BE49-F238E27FC236}">
                <a16:creationId xmlns:a16="http://schemas.microsoft.com/office/drawing/2014/main" id="{6E88B10E-2ED8-4B6E-92E8-70B077E3A39C}"/>
              </a:ext>
            </a:extLst>
          </p:cNvPr>
          <p:cNvSpPr>
            <a:spLocks noGrp="1"/>
          </p:cNvSpPr>
          <p:nvPr>
            <p:ph type="title"/>
          </p:nvPr>
        </p:nvSpPr>
        <p:spPr>
          <a:xfrm>
            <a:off x="694800" y="1082188"/>
            <a:ext cx="5209113" cy="720081"/>
          </a:xfrm>
        </p:spPr>
        <p:txBody>
          <a:bodyPr anchor="b">
            <a:noAutofit/>
          </a:bodyPr>
          <a:lstStyle>
            <a:lvl1pPr>
              <a:lnSpc>
                <a:spcPts val="5040"/>
              </a:lnSpc>
              <a:defRPr sz="4200">
                <a:solidFill>
                  <a:schemeClr val="accent1"/>
                </a:solidFill>
              </a:defRPr>
            </a:lvl1pPr>
          </a:lstStyle>
          <a:p>
            <a:r>
              <a:rPr lang="en-US"/>
              <a:t>Click to edit Master title style</a:t>
            </a:r>
            <a:endParaRPr lang="en-AU" dirty="0"/>
          </a:p>
        </p:txBody>
      </p:sp>
      <p:sp>
        <p:nvSpPr>
          <p:cNvPr id="16" name="Picture Placeholder 9">
            <a:extLst>
              <a:ext uri="{FF2B5EF4-FFF2-40B4-BE49-F238E27FC236}">
                <a16:creationId xmlns:a16="http://schemas.microsoft.com/office/drawing/2014/main" id="{3ECBBC4F-ECF3-4E50-963A-BDB169C5146A}"/>
              </a:ext>
            </a:extLst>
          </p:cNvPr>
          <p:cNvSpPr>
            <a:spLocks noGrp="1"/>
          </p:cNvSpPr>
          <p:nvPr>
            <p:ph type="pic" sz="quarter" idx="18" hasCustomPrompt="1"/>
          </p:nvPr>
        </p:nvSpPr>
        <p:spPr>
          <a:xfrm>
            <a:off x="6092454" y="923051"/>
            <a:ext cx="6101952" cy="5934795"/>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3943363 w 4070093"/>
              <a:gd name="connsiteY1" fmla="*/ 324970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10480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5150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14049 w 4069424"/>
              <a:gd name="connsiteY0" fmla="*/ 174112 h 5602782"/>
              <a:gd name="connsiteX1" fmla="*/ 4068911 w 4069424"/>
              <a:gd name="connsiteY1" fmla="*/ 0 h 5602782"/>
              <a:gd name="connsiteX2" fmla="*/ 4068422 w 4069424"/>
              <a:gd name="connsiteY2" fmla="*/ 5600840 h 5602782"/>
              <a:gd name="connsiteX3" fmla="*/ 1716536 w 4069424"/>
              <a:gd name="connsiteY3" fmla="*/ 5602782 h 5602782"/>
              <a:gd name="connsiteX4" fmla="*/ 120 w 4069424"/>
              <a:gd name="connsiteY4" fmla="*/ 3154347 h 5602782"/>
              <a:gd name="connsiteX5" fmla="*/ 14049 w 4069424"/>
              <a:gd name="connsiteY5" fmla="*/ 174112 h 560278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4065493 w 4070093"/>
              <a:gd name="connsiteY1" fmla="*/ 51501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934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4333 h 5597085"/>
              <a:gd name="connsiteX1" fmla="*/ 4070582 w 4071095"/>
              <a:gd name="connsiteY1" fmla="*/ 0 h 5597085"/>
              <a:gd name="connsiteX2" fmla="*/ 4070093 w 4071095"/>
              <a:gd name="connsiteY2" fmla="*/ 5595143 h 5597085"/>
              <a:gd name="connsiteX3" fmla="*/ 1718207 w 4071095"/>
              <a:gd name="connsiteY3" fmla="*/ 5597085 h 5597085"/>
              <a:gd name="connsiteX4" fmla="*/ 1791 w 4071095"/>
              <a:gd name="connsiteY4" fmla="*/ 3148650 h 5597085"/>
              <a:gd name="connsiteX5" fmla="*/ 454 w 4071095"/>
              <a:gd name="connsiteY5" fmla="*/ 4333 h 5597085"/>
              <a:gd name="connsiteX0" fmla="*/ 254 w 4075984"/>
              <a:gd name="connsiteY0" fmla="*/ 250455 h 5597085"/>
              <a:gd name="connsiteX1" fmla="*/ 4075471 w 4075984"/>
              <a:gd name="connsiteY1" fmla="*/ 0 h 5597085"/>
              <a:gd name="connsiteX2" fmla="*/ 4074982 w 4075984"/>
              <a:gd name="connsiteY2" fmla="*/ 5595143 h 5597085"/>
              <a:gd name="connsiteX3" fmla="*/ 1723096 w 4075984"/>
              <a:gd name="connsiteY3" fmla="*/ 5597085 h 5597085"/>
              <a:gd name="connsiteX4" fmla="*/ 6680 w 4075984"/>
              <a:gd name="connsiteY4" fmla="*/ 3148650 h 5597085"/>
              <a:gd name="connsiteX5" fmla="*/ 254 w 4075984"/>
              <a:gd name="connsiteY5" fmla="*/ 250455 h 5597085"/>
              <a:gd name="connsiteX0" fmla="*/ 254 w 4080827"/>
              <a:gd name="connsiteY0" fmla="*/ 29 h 5346659"/>
              <a:gd name="connsiteX1" fmla="*/ 4080560 w 4080827"/>
              <a:gd name="connsiteY1" fmla="*/ 50390 h 5346659"/>
              <a:gd name="connsiteX2" fmla="*/ 4074982 w 4080827"/>
              <a:gd name="connsiteY2" fmla="*/ 5344717 h 5346659"/>
              <a:gd name="connsiteX3" fmla="*/ 1723096 w 4080827"/>
              <a:gd name="connsiteY3" fmla="*/ 5346659 h 5346659"/>
              <a:gd name="connsiteX4" fmla="*/ 6680 w 4080827"/>
              <a:gd name="connsiteY4" fmla="*/ 2898224 h 5346659"/>
              <a:gd name="connsiteX5" fmla="*/ 254 w 4080827"/>
              <a:gd name="connsiteY5" fmla="*/ 29 h 5346659"/>
              <a:gd name="connsiteX0" fmla="*/ 254 w 4080827"/>
              <a:gd name="connsiteY0" fmla="*/ 0 h 5346630"/>
              <a:gd name="connsiteX1" fmla="*/ 4080560 w 4080827"/>
              <a:gd name="connsiteY1" fmla="*/ 16177 h 5346630"/>
              <a:gd name="connsiteX2" fmla="*/ 4074982 w 4080827"/>
              <a:gd name="connsiteY2" fmla="*/ 5344688 h 5346630"/>
              <a:gd name="connsiteX3" fmla="*/ 1723096 w 4080827"/>
              <a:gd name="connsiteY3" fmla="*/ 5346630 h 5346630"/>
              <a:gd name="connsiteX4" fmla="*/ 6680 w 4080827"/>
              <a:gd name="connsiteY4" fmla="*/ 2898195 h 5346630"/>
              <a:gd name="connsiteX5" fmla="*/ 254 w 4080827"/>
              <a:gd name="connsiteY5" fmla="*/ 0 h 5346630"/>
              <a:gd name="connsiteX0" fmla="*/ 254 w 4080827"/>
              <a:gd name="connsiteY0" fmla="*/ 0 h 5332957"/>
              <a:gd name="connsiteX1" fmla="*/ 4080560 w 4080827"/>
              <a:gd name="connsiteY1" fmla="*/ 2504 h 5332957"/>
              <a:gd name="connsiteX2" fmla="*/ 4074982 w 4080827"/>
              <a:gd name="connsiteY2" fmla="*/ 5331015 h 5332957"/>
              <a:gd name="connsiteX3" fmla="*/ 1723096 w 4080827"/>
              <a:gd name="connsiteY3" fmla="*/ 5332957 h 5332957"/>
              <a:gd name="connsiteX4" fmla="*/ 6680 w 4080827"/>
              <a:gd name="connsiteY4" fmla="*/ 2884522 h 5332957"/>
              <a:gd name="connsiteX5" fmla="*/ 254 w 4080827"/>
              <a:gd name="connsiteY5" fmla="*/ 0 h 5332957"/>
              <a:gd name="connsiteX0" fmla="*/ 254 w 4080827"/>
              <a:gd name="connsiteY0" fmla="*/ 8891 h 5330453"/>
              <a:gd name="connsiteX1" fmla="*/ 4080560 w 4080827"/>
              <a:gd name="connsiteY1" fmla="*/ 0 h 5330453"/>
              <a:gd name="connsiteX2" fmla="*/ 4074982 w 4080827"/>
              <a:gd name="connsiteY2" fmla="*/ 5328511 h 5330453"/>
              <a:gd name="connsiteX3" fmla="*/ 1723096 w 4080827"/>
              <a:gd name="connsiteY3" fmla="*/ 5330453 h 5330453"/>
              <a:gd name="connsiteX4" fmla="*/ 6680 w 4080827"/>
              <a:gd name="connsiteY4" fmla="*/ 2882018 h 5330453"/>
              <a:gd name="connsiteX5" fmla="*/ 254 w 4080827"/>
              <a:gd name="connsiteY5" fmla="*/ 8891 h 5330453"/>
              <a:gd name="connsiteX0" fmla="*/ 254 w 4080827"/>
              <a:gd name="connsiteY0" fmla="*/ 0 h 5321562"/>
              <a:gd name="connsiteX1" fmla="*/ 4080560 w 4080827"/>
              <a:gd name="connsiteY1" fmla="*/ 8201 h 5321562"/>
              <a:gd name="connsiteX2" fmla="*/ 4074982 w 4080827"/>
              <a:gd name="connsiteY2" fmla="*/ 5319620 h 5321562"/>
              <a:gd name="connsiteX3" fmla="*/ 1723096 w 4080827"/>
              <a:gd name="connsiteY3" fmla="*/ 5321562 h 5321562"/>
              <a:gd name="connsiteX4" fmla="*/ 6680 w 4080827"/>
              <a:gd name="connsiteY4" fmla="*/ 2873127 h 5321562"/>
              <a:gd name="connsiteX5" fmla="*/ 254 w 4080827"/>
              <a:gd name="connsiteY5" fmla="*/ 0 h 5321562"/>
              <a:gd name="connsiteX0" fmla="*/ 254 w 4076763"/>
              <a:gd name="connsiteY0" fmla="*/ 0 h 5321562"/>
              <a:gd name="connsiteX1" fmla="*/ 4076319 w 4076763"/>
              <a:gd name="connsiteY1" fmla="*/ 8201 h 5321562"/>
              <a:gd name="connsiteX2" fmla="*/ 4074982 w 4076763"/>
              <a:gd name="connsiteY2" fmla="*/ 5319620 h 5321562"/>
              <a:gd name="connsiteX3" fmla="*/ 1723096 w 4076763"/>
              <a:gd name="connsiteY3" fmla="*/ 5321562 h 5321562"/>
              <a:gd name="connsiteX4" fmla="*/ 6680 w 4076763"/>
              <a:gd name="connsiteY4" fmla="*/ 2873127 h 5321562"/>
              <a:gd name="connsiteX5" fmla="*/ 254 w 4076763"/>
              <a:gd name="connsiteY5" fmla="*/ 0 h 5321562"/>
              <a:gd name="connsiteX0" fmla="*/ 254 w 4076763"/>
              <a:gd name="connsiteY0" fmla="*/ 0 h 5321562"/>
              <a:gd name="connsiteX1" fmla="*/ 4076319 w 4076763"/>
              <a:gd name="connsiteY1" fmla="*/ 2504 h 5321562"/>
              <a:gd name="connsiteX2" fmla="*/ 4074982 w 4076763"/>
              <a:gd name="connsiteY2" fmla="*/ 5319620 h 5321562"/>
              <a:gd name="connsiteX3" fmla="*/ 1723096 w 4076763"/>
              <a:gd name="connsiteY3" fmla="*/ 5321562 h 5321562"/>
              <a:gd name="connsiteX4" fmla="*/ 6680 w 4076763"/>
              <a:gd name="connsiteY4" fmla="*/ 2873127 h 5321562"/>
              <a:gd name="connsiteX5" fmla="*/ 254 w 4076763"/>
              <a:gd name="connsiteY5" fmla="*/ 0 h 5321562"/>
              <a:gd name="connsiteX0" fmla="*/ 254 w 4076763"/>
              <a:gd name="connsiteY0" fmla="*/ 0 h 5321562"/>
              <a:gd name="connsiteX1" fmla="*/ 4076319 w 4076763"/>
              <a:gd name="connsiteY1" fmla="*/ 8201 h 5321562"/>
              <a:gd name="connsiteX2" fmla="*/ 4074982 w 4076763"/>
              <a:gd name="connsiteY2" fmla="*/ 5319620 h 5321562"/>
              <a:gd name="connsiteX3" fmla="*/ 1723096 w 4076763"/>
              <a:gd name="connsiteY3" fmla="*/ 5321562 h 5321562"/>
              <a:gd name="connsiteX4" fmla="*/ 6680 w 4076763"/>
              <a:gd name="connsiteY4" fmla="*/ 2873127 h 5321562"/>
              <a:gd name="connsiteX5" fmla="*/ 254 w 4076763"/>
              <a:gd name="connsiteY5" fmla="*/ 0 h 5321562"/>
              <a:gd name="connsiteX0" fmla="*/ 254 w 4074982"/>
              <a:gd name="connsiteY0" fmla="*/ 0 h 5321562"/>
              <a:gd name="connsiteX1" fmla="*/ 4050875 w 4074982"/>
              <a:gd name="connsiteY1" fmla="*/ 207606 h 5321562"/>
              <a:gd name="connsiteX2" fmla="*/ 4074982 w 4074982"/>
              <a:gd name="connsiteY2" fmla="*/ 5319620 h 5321562"/>
              <a:gd name="connsiteX3" fmla="*/ 1723096 w 4074982"/>
              <a:gd name="connsiteY3" fmla="*/ 5321562 h 5321562"/>
              <a:gd name="connsiteX4" fmla="*/ 6680 w 4074982"/>
              <a:gd name="connsiteY4" fmla="*/ 2873127 h 5321562"/>
              <a:gd name="connsiteX5" fmla="*/ 254 w 4074982"/>
              <a:gd name="connsiteY5" fmla="*/ 0 h 5321562"/>
              <a:gd name="connsiteX0" fmla="*/ 254 w 4074982"/>
              <a:gd name="connsiteY0" fmla="*/ 3193 h 5324755"/>
              <a:gd name="connsiteX1" fmla="*/ 4072078 w 4074982"/>
              <a:gd name="connsiteY1" fmla="*/ 0 h 5324755"/>
              <a:gd name="connsiteX2" fmla="*/ 4074982 w 4074982"/>
              <a:gd name="connsiteY2" fmla="*/ 5322813 h 5324755"/>
              <a:gd name="connsiteX3" fmla="*/ 1723096 w 4074982"/>
              <a:gd name="connsiteY3" fmla="*/ 5324755 h 5324755"/>
              <a:gd name="connsiteX4" fmla="*/ 6680 w 4074982"/>
              <a:gd name="connsiteY4" fmla="*/ 2876320 h 5324755"/>
              <a:gd name="connsiteX5" fmla="*/ 254 w 4074982"/>
              <a:gd name="connsiteY5" fmla="*/ 3193 h 532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4982" h="5324755">
                <a:moveTo>
                  <a:pt x="254" y="3193"/>
                </a:moveTo>
                <a:lnTo>
                  <a:pt x="4072078" y="0"/>
                </a:lnTo>
                <a:cubicBezTo>
                  <a:pt x="4074035" y="1865237"/>
                  <a:pt x="4073025" y="3457576"/>
                  <a:pt x="4074982" y="5322813"/>
                </a:cubicBezTo>
                <a:lnTo>
                  <a:pt x="1723096" y="5324755"/>
                </a:lnTo>
                <a:cubicBezTo>
                  <a:pt x="693982" y="5014623"/>
                  <a:pt x="-3932" y="3729991"/>
                  <a:pt x="6680" y="2876320"/>
                </a:cubicBezTo>
                <a:cubicBezTo>
                  <a:pt x="8672" y="1673057"/>
                  <a:pt x="-1738" y="1206456"/>
                  <a:pt x="254" y="3193"/>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pic>
        <p:nvPicPr>
          <p:cNvPr id="12" name="Picture 11">
            <a:extLst>
              <a:ext uri="{FF2B5EF4-FFF2-40B4-BE49-F238E27FC236}">
                <a16:creationId xmlns:a16="http://schemas.microsoft.com/office/drawing/2014/main" id="{B83753C3-AD71-41CF-A0E3-EDC40D8596D3}"/>
              </a:ext>
            </a:extLst>
          </p:cNvPr>
          <p:cNvPicPr>
            <a:picLocks noChangeAspect="1"/>
          </p:cNvPicPr>
          <p:nvPr userDrawn="1"/>
        </p:nvPicPr>
        <p:blipFill>
          <a:blip r:embed="rId2"/>
          <a:stretch>
            <a:fillRect/>
          </a:stretch>
        </p:blipFill>
        <p:spPr>
          <a:xfrm>
            <a:off x="695325" y="207631"/>
            <a:ext cx="3204000" cy="472463"/>
          </a:xfrm>
          <a:prstGeom prst="rect">
            <a:avLst/>
          </a:prstGeom>
        </p:spPr>
      </p:pic>
      <p:sp>
        <p:nvSpPr>
          <p:cNvPr id="14" name="TextBox 13">
            <a:extLst>
              <a:ext uri="{FF2B5EF4-FFF2-40B4-BE49-F238E27FC236}">
                <a16:creationId xmlns:a16="http://schemas.microsoft.com/office/drawing/2014/main" id="{678D7F9E-C12F-47F1-B536-38EB7D688E56}"/>
              </a:ext>
            </a:extLst>
          </p:cNvPr>
          <p:cNvSpPr txBox="1"/>
          <p:nvPr userDrawn="1"/>
        </p:nvSpPr>
        <p:spPr>
          <a:xfrm>
            <a:off x="694800" y="4545136"/>
            <a:ext cx="2391677" cy="108000"/>
          </a:xfrm>
          <a:prstGeom prst="rect">
            <a:avLst/>
          </a:prstGeom>
          <a:noFill/>
        </p:spPr>
        <p:txBody>
          <a:bodyPr wrap="square" lIns="0" tIns="0" rIns="0" bIns="0" rtlCol="0" anchor="ctr">
            <a:noAutofit/>
          </a:bodyPr>
          <a:lstStyle/>
          <a:p>
            <a:r>
              <a:rPr lang="en-AU" sz="650" dirty="0">
                <a:solidFill>
                  <a:schemeClr val="tx1"/>
                </a:solidFill>
              </a:rPr>
              <a:t>CRICOS code 00025B</a:t>
            </a:r>
          </a:p>
        </p:txBody>
      </p:sp>
    </p:spTree>
    <p:extLst>
      <p:ext uri="{BB962C8B-B14F-4D97-AF65-F5344CB8AC3E}">
        <p14:creationId xmlns:p14="http://schemas.microsoft.com/office/powerpoint/2010/main" val="122177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B1A2C22-D4CF-4FE0-AF06-038EB2ACB6D9}"/>
              </a:ext>
            </a:extLst>
          </p:cNvPr>
          <p:cNvSpPr/>
          <p:nvPr userDrawn="1"/>
        </p:nvSpPr>
        <p:spPr bwMode="invGray">
          <a:xfrm>
            <a:off x="0" y="0"/>
            <a:ext cx="12192000" cy="6858000"/>
          </a:xfrm>
          <a:prstGeom prst="rect">
            <a:avLst/>
          </a:prstGeom>
          <a:gradFill flip="none" rotWithShape="1">
            <a:gsLst>
              <a:gs pos="75000">
                <a:schemeClr val="accent1"/>
              </a:gs>
              <a:gs pos="100000">
                <a:srgbClr val="962A8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dirty="0"/>
          </a:p>
        </p:txBody>
      </p:sp>
      <p:pic>
        <p:nvPicPr>
          <p:cNvPr id="10" name="Picture 9">
            <a:extLst>
              <a:ext uri="{FF2B5EF4-FFF2-40B4-BE49-F238E27FC236}">
                <a16:creationId xmlns:a16="http://schemas.microsoft.com/office/drawing/2014/main" id="{DD751603-5D6A-462B-B9E7-98413BF2CB36}"/>
              </a:ext>
            </a:extLst>
          </p:cNvPr>
          <p:cNvPicPr>
            <a:picLocks noChangeAspect="1"/>
          </p:cNvPicPr>
          <p:nvPr userDrawn="1"/>
        </p:nvPicPr>
        <p:blipFill>
          <a:blip r:embed="rId2"/>
          <a:stretch>
            <a:fillRect/>
          </a:stretch>
        </p:blipFill>
        <p:spPr>
          <a:xfrm>
            <a:off x="8309692" y="275999"/>
            <a:ext cx="3204000" cy="472463"/>
          </a:xfrm>
          <a:prstGeom prst="rect">
            <a:avLst/>
          </a:prstGeom>
        </p:spPr>
      </p:pic>
      <p:sp>
        <p:nvSpPr>
          <p:cNvPr id="2" name="Title 1"/>
          <p:cNvSpPr>
            <a:spLocks noGrp="1"/>
          </p:cNvSpPr>
          <p:nvPr>
            <p:ph type="title" hasCustomPrompt="1"/>
          </p:nvPr>
        </p:nvSpPr>
        <p:spPr bwMode="white">
          <a:xfrm>
            <a:off x="695326" y="1700811"/>
            <a:ext cx="10768680" cy="1224137"/>
          </a:xfrm>
        </p:spPr>
        <p:txBody>
          <a:bodyPr anchor="b">
            <a:noAutofit/>
          </a:bodyPr>
          <a:lstStyle>
            <a:lvl1pPr>
              <a:lnSpc>
                <a:spcPts val="5040"/>
              </a:lnSpc>
              <a:defRPr sz="4200">
                <a:solidFill>
                  <a:schemeClr val="bg1"/>
                </a:solidFill>
              </a:defRPr>
            </a:lvl1pPr>
          </a:lstStyle>
          <a:p>
            <a:r>
              <a:rPr lang="en-US" dirty="0"/>
              <a:t>[Title]</a:t>
            </a:r>
            <a:endParaRPr lang="en-AU" dirty="0"/>
          </a:p>
        </p:txBody>
      </p:sp>
      <p:sp>
        <p:nvSpPr>
          <p:cNvPr id="7" name="Text Placeholder 6"/>
          <p:cNvSpPr>
            <a:spLocks noGrp="1"/>
          </p:cNvSpPr>
          <p:nvPr>
            <p:ph type="body" sz="quarter" idx="10" hasCustomPrompt="1"/>
          </p:nvPr>
        </p:nvSpPr>
        <p:spPr bwMode="white">
          <a:xfrm>
            <a:off x="695326" y="3113744"/>
            <a:ext cx="10768680" cy="2043451"/>
          </a:xfrm>
          <a:prstGeom prst="rect">
            <a:avLst/>
          </a:prstGeom>
        </p:spPr>
        <p:txBody>
          <a:bodyPr>
            <a:normAutofit/>
          </a:bodyPr>
          <a:lstStyle>
            <a:lvl1pPr marL="0" indent="0">
              <a:lnSpc>
                <a:spcPts val="3240"/>
              </a:lnSpc>
              <a:buNone/>
              <a:defRPr sz="2700">
                <a:solidFill>
                  <a:schemeClr val="bg1"/>
                </a:solidFill>
              </a:defRPr>
            </a:lvl1pPr>
          </a:lstStyle>
          <a:p>
            <a:pPr lvl="0"/>
            <a:r>
              <a:rPr lang="en-US" dirty="0"/>
              <a:t>[Subtitle]</a:t>
            </a:r>
          </a:p>
        </p:txBody>
      </p:sp>
      <p:sp>
        <p:nvSpPr>
          <p:cNvPr id="11" name="Right Triangle 3">
            <a:extLst>
              <a:ext uri="{FF2B5EF4-FFF2-40B4-BE49-F238E27FC236}">
                <a16:creationId xmlns:a16="http://schemas.microsoft.com/office/drawing/2014/main" id="{DBA991DB-C059-4DB2-8D91-33D3F3951887}"/>
              </a:ext>
            </a:extLst>
          </p:cNvPr>
          <p:cNvSpPr/>
          <p:nvPr userDrawn="1"/>
        </p:nvSpPr>
        <p:spPr bwMode="white">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8" name="Graphic 1">
            <a:extLst>
              <a:ext uri="{FF2B5EF4-FFF2-40B4-BE49-F238E27FC236}">
                <a16:creationId xmlns:a16="http://schemas.microsoft.com/office/drawing/2014/main" id="{F070BDDD-4427-48C1-9206-C4CC3FAE8AD1}"/>
              </a:ext>
            </a:extLst>
          </p:cNvPr>
          <p:cNvSpPr/>
          <p:nvPr userDrawn="1"/>
        </p:nvSpPr>
        <p:spPr bwMode="white">
          <a:xfrm>
            <a:off x="9912424" y="5571759"/>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dirty="0"/>
          </a:p>
        </p:txBody>
      </p:sp>
    </p:spTree>
    <p:extLst>
      <p:ext uri="{BB962C8B-B14F-4D97-AF65-F5344CB8AC3E}">
        <p14:creationId xmlns:p14="http://schemas.microsoft.com/office/powerpoint/2010/main" val="419216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Editabl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26" y="1700811"/>
            <a:ext cx="10768680" cy="1224137"/>
          </a:xfrm>
        </p:spPr>
        <p:txBody>
          <a:bodyPr anchor="b">
            <a:noAutofit/>
          </a:bodyPr>
          <a:lstStyle>
            <a:lvl1pPr>
              <a:lnSpc>
                <a:spcPts val="5040"/>
              </a:lnSpc>
              <a:defRPr sz="4200">
                <a:solidFill>
                  <a:schemeClr val="bg1"/>
                </a:solidFill>
              </a:defRPr>
            </a:lvl1pPr>
          </a:lstStyle>
          <a:p>
            <a:r>
              <a:rPr lang="en-US" dirty="0"/>
              <a:t>[Divider title]</a:t>
            </a:r>
            <a:endParaRPr lang="en-AU" dirty="0"/>
          </a:p>
        </p:txBody>
      </p:sp>
      <p:sp>
        <p:nvSpPr>
          <p:cNvPr id="7" name="Text Placeholder 6"/>
          <p:cNvSpPr>
            <a:spLocks noGrp="1"/>
          </p:cNvSpPr>
          <p:nvPr>
            <p:ph type="body" sz="quarter" idx="10" hasCustomPrompt="1"/>
          </p:nvPr>
        </p:nvSpPr>
        <p:spPr>
          <a:xfrm>
            <a:off x="695326" y="3113744"/>
            <a:ext cx="10768680" cy="2043451"/>
          </a:xfrm>
          <a:prstGeom prst="rect">
            <a:avLst/>
          </a:prstGeom>
        </p:spPr>
        <p:txBody>
          <a:bodyPr>
            <a:normAutofit/>
          </a:bodyPr>
          <a:lstStyle>
            <a:lvl1pPr marL="0" indent="0">
              <a:lnSpc>
                <a:spcPts val="3240"/>
              </a:lnSpc>
              <a:buNone/>
              <a:defRPr sz="2700">
                <a:solidFill>
                  <a:schemeClr val="bg1"/>
                </a:solidFill>
              </a:defRPr>
            </a:lvl1pPr>
          </a:lstStyle>
          <a:p>
            <a:pPr lvl="0"/>
            <a:r>
              <a:rPr lang="en-US" dirty="0"/>
              <a:t>[Divider subtitle]</a:t>
            </a:r>
          </a:p>
        </p:txBody>
      </p:sp>
      <p:sp>
        <p:nvSpPr>
          <p:cNvPr id="8" name="TextBox 7">
            <a:extLst>
              <a:ext uri="{FF2B5EF4-FFF2-40B4-BE49-F238E27FC236}">
                <a16:creationId xmlns:a16="http://schemas.microsoft.com/office/drawing/2014/main" id="{57A07765-DB77-44E5-9420-D56F1378074A}"/>
              </a:ext>
            </a:extLst>
          </p:cNvPr>
          <p:cNvSpPr txBox="1"/>
          <p:nvPr userDrawn="1"/>
        </p:nvSpPr>
        <p:spPr>
          <a:xfrm>
            <a:off x="1" y="-1053499"/>
            <a:ext cx="7632171" cy="954107"/>
          </a:xfrm>
          <a:prstGeom prst="rect">
            <a:avLst/>
          </a:prstGeom>
          <a:solidFill>
            <a:schemeClr val="accent1"/>
          </a:solidFill>
        </p:spPr>
        <p:txBody>
          <a:bodyPr wrap="square" rtlCol="0">
            <a:spAutoFit/>
          </a:bodyPr>
          <a:lstStyle/>
          <a:p>
            <a:r>
              <a:rPr lang="en-AU" sz="1400" dirty="0">
                <a:solidFill>
                  <a:schemeClr val="bg1"/>
                </a:solidFill>
              </a:rPr>
              <a:t>For this slide design, you can change the background colour</a:t>
            </a:r>
          </a:p>
          <a:p>
            <a:r>
              <a:rPr lang="en-AU" sz="1400" dirty="0">
                <a:solidFill>
                  <a:schemeClr val="bg1"/>
                </a:solidFill>
              </a:rPr>
              <a:t>by right-clicking somewhere on the slide, not in a content placeholder.</a:t>
            </a:r>
          </a:p>
          <a:p>
            <a:r>
              <a:rPr lang="en-US" sz="1400" dirty="0">
                <a:solidFill>
                  <a:schemeClr val="bg1"/>
                </a:solidFill>
              </a:rPr>
              <a:t>‘Format Background</a:t>
            </a:r>
          </a:p>
          <a:p>
            <a:r>
              <a:rPr lang="en-US" sz="1400" dirty="0">
                <a:solidFill>
                  <a:schemeClr val="bg1"/>
                </a:solidFill>
              </a:rPr>
              <a:t>Under the ‘Fill’ menu, ‘change ‘Solid fill’ to a colour from the palette</a:t>
            </a:r>
            <a:endParaRPr lang="en-AU" sz="1400" dirty="0">
              <a:solidFill>
                <a:schemeClr val="bg1"/>
              </a:solidFill>
            </a:endParaRPr>
          </a:p>
        </p:txBody>
      </p:sp>
      <p:pic>
        <p:nvPicPr>
          <p:cNvPr id="6" name="Picture 5">
            <a:extLst>
              <a:ext uri="{FF2B5EF4-FFF2-40B4-BE49-F238E27FC236}">
                <a16:creationId xmlns:a16="http://schemas.microsoft.com/office/drawing/2014/main" id="{2CBE33C2-B581-422F-9FF5-AF660C79D3B0}"/>
              </a:ext>
            </a:extLst>
          </p:cNvPr>
          <p:cNvPicPr>
            <a:picLocks noChangeAspect="1"/>
          </p:cNvPicPr>
          <p:nvPr userDrawn="1"/>
        </p:nvPicPr>
        <p:blipFill>
          <a:blip r:embed="rId2"/>
          <a:stretch>
            <a:fillRect/>
          </a:stretch>
        </p:blipFill>
        <p:spPr>
          <a:xfrm>
            <a:off x="8309692" y="275999"/>
            <a:ext cx="3204000" cy="472463"/>
          </a:xfrm>
          <a:prstGeom prst="rect">
            <a:avLst/>
          </a:prstGeom>
        </p:spPr>
      </p:pic>
    </p:spTree>
    <p:extLst>
      <p:ext uri="{BB962C8B-B14F-4D97-AF65-F5344CB8AC3E}">
        <p14:creationId xmlns:p14="http://schemas.microsoft.com/office/powerpoint/2010/main" val="28191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9" name="Right Triangle 3">
            <a:extLst>
              <a:ext uri="{FF2B5EF4-FFF2-40B4-BE49-F238E27FC236}">
                <a16:creationId xmlns:a16="http://schemas.microsoft.com/office/drawing/2014/main" id="{5E92F574-51E7-47B2-86D2-94DAE288E822}"/>
              </a:ext>
            </a:extLst>
          </p:cNvPr>
          <p:cNvSpPr/>
          <p:nvPr userDrawn="1"/>
        </p:nvSpPr>
        <p:spPr bwMode="invGray">
          <a:xfrm>
            <a:off x="2" y="4076700"/>
            <a:ext cx="3407833"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11" name="Rectangle 8">
            <a:extLst>
              <a:ext uri="{FF2B5EF4-FFF2-40B4-BE49-F238E27FC236}">
                <a16:creationId xmlns:a16="http://schemas.microsoft.com/office/drawing/2014/main" id="{C31ECE3F-0C43-444E-9F0C-B23F8D3935D2}"/>
              </a:ext>
            </a:extLst>
          </p:cNvPr>
          <p:cNvSpPr/>
          <p:nvPr userDrawn="1"/>
        </p:nvSpPr>
        <p:spPr bwMode="invGray">
          <a:xfrm>
            <a:off x="9192249" y="5584173"/>
            <a:ext cx="2999415" cy="1273828"/>
          </a:xfrm>
          <a:custGeom>
            <a:avLst/>
            <a:gdLst>
              <a:gd name="connsiteX0" fmla="*/ 0 w 2267490"/>
              <a:gd name="connsiteY0" fmla="*/ 0 h 1132541"/>
              <a:gd name="connsiteX1" fmla="*/ 2267490 w 2267490"/>
              <a:gd name="connsiteY1" fmla="*/ 0 h 1132541"/>
              <a:gd name="connsiteX2" fmla="*/ 2267490 w 2267490"/>
              <a:gd name="connsiteY2" fmla="*/ 1132541 h 1132541"/>
              <a:gd name="connsiteX3" fmla="*/ 0 w 2267490"/>
              <a:gd name="connsiteY3" fmla="*/ 1132541 h 1132541"/>
              <a:gd name="connsiteX4" fmla="*/ 0 w 2267490"/>
              <a:gd name="connsiteY4" fmla="*/ 0 h 1132541"/>
              <a:gd name="connsiteX0" fmla="*/ 0 w 2267490"/>
              <a:gd name="connsiteY0" fmla="*/ 1132541 h 1132541"/>
              <a:gd name="connsiteX1" fmla="*/ 2267490 w 2267490"/>
              <a:gd name="connsiteY1" fmla="*/ 0 h 1132541"/>
              <a:gd name="connsiteX2" fmla="*/ 2267490 w 2267490"/>
              <a:gd name="connsiteY2" fmla="*/ 1132541 h 1132541"/>
              <a:gd name="connsiteX3" fmla="*/ 0 w 2267490"/>
              <a:gd name="connsiteY3" fmla="*/ 1132541 h 1132541"/>
              <a:gd name="connsiteX0" fmla="*/ 0 w 2291396"/>
              <a:gd name="connsiteY0" fmla="*/ 857623 h 1132541"/>
              <a:gd name="connsiteX1" fmla="*/ 2291396 w 2291396"/>
              <a:gd name="connsiteY1" fmla="*/ 0 h 1132541"/>
              <a:gd name="connsiteX2" fmla="*/ 2291396 w 2291396"/>
              <a:gd name="connsiteY2" fmla="*/ 1132541 h 1132541"/>
              <a:gd name="connsiteX3" fmla="*/ 0 w 2291396"/>
              <a:gd name="connsiteY3" fmla="*/ 857623 h 1132541"/>
              <a:gd name="connsiteX0" fmla="*/ 0 w 2249561"/>
              <a:gd name="connsiteY0" fmla="*/ 845670 h 1132541"/>
              <a:gd name="connsiteX1" fmla="*/ 2249561 w 2249561"/>
              <a:gd name="connsiteY1" fmla="*/ 0 h 1132541"/>
              <a:gd name="connsiteX2" fmla="*/ 2249561 w 2249561"/>
              <a:gd name="connsiteY2" fmla="*/ 1132541 h 1132541"/>
              <a:gd name="connsiteX3" fmla="*/ 0 w 2249561"/>
              <a:gd name="connsiteY3" fmla="*/ 845670 h 1132541"/>
              <a:gd name="connsiteX0" fmla="*/ 0 w 2249561"/>
              <a:gd name="connsiteY0" fmla="*/ 944560 h 1231431"/>
              <a:gd name="connsiteX1" fmla="*/ 2249561 w 2249561"/>
              <a:gd name="connsiteY1" fmla="*/ 98890 h 1231431"/>
              <a:gd name="connsiteX2" fmla="*/ 2249561 w 2249561"/>
              <a:gd name="connsiteY2" fmla="*/ 1231431 h 1231431"/>
              <a:gd name="connsiteX3" fmla="*/ 0 w 2249561"/>
              <a:gd name="connsiteY3" fmla="*/ 944560 h 1231431"/>
              <a:gd name="connsiteX0" fmla="*/ 0 w 2249561"/>
              <a:gd name="connsiteY0" fmla="*/ 1212084 h 1498955"/>
              <a:gd name="connsiteX1" fmla="*/ 2249561 w 2249561"/>
              <a:gd name="connsiteY1" fmla="*/ 366414 h 1498955"/>
              <a:gd name="connsiteX2" fmla="*/ 2249561 w 2249561"/>
              <a:gd name="connsiteY2" fmla="*/ 1498955 h 1498955"/>
              <a:gd name="connsiteX3" fmla="*/ 0 w 2249561"/>
              <a:gd name="connsiteY3" fmla="*/ 1212084 h 1498955"/>
              <a:gd name="connsiteX0" fmla="*/ 0 w 2249561"/>
              <a:gd name="connsiteY0" fmla="*/ 1016618 h 1303489"/>
              <a:gd name="connsiteX1" fmla="*/ 2249561 w 2249561"/>
              <a:gd name="connsiteY1" fmla="*/ 170948 h 1303489"/>
              <a:gd name="connsiteX2" fmla="*/ 2249561 w 2249561"/>
              <a:gd name="connsiteY2" fmla="*/ 1303489 h 1303489"/>
              <a:gd name="connsiteX3" fmla="*/ 0 w 2249561"/>
              <a:gd name="connsiteY3" fmla="*/ 1016618 h 1303489"/>
              <a:gd name="connsiteX0" fmla="*/ 0 w 2249561"/>
              <a:gd name="connsiteY0" fmla="*/ 1002505 h 1289376"/>
              <a:gd name="connsiteX1" fmla="*/ 2249561 w 2249561"/>
              <a:gd name="connsiteY1" fmla="*/ 156835 h 1289376"/>
              <a:gd name="connsiteX2" fmla="*/ 2249561 w 2249561"/>
              <a:gd name="connsiteY2" fmla="*/ 1289376 h 1289376"/>
              <a:gd name="connsiteX3" fmla="*/ 0 w 2249561"/>
              <a:gd name="connsiteY3" fmla="*/ 1002505 h 1289376"/>
              <a:gd name="connsiteX0" fmla="*/ 0 w 2249561"/>
              <a:gd name="connsiteY0" fmla="*/ 985444 h 1272315"/>
              <a:gd name="connsiteX1" fmla="*/ 2249561 w 2249561"/>
              <a:gd name="connsiteY1" fmla="*/ 139774 h 1272315"/>
              <a:gd name="connsiteX2" fmla="*/ 2249561 w 2249561"/>
              <a:gd name="connsiteY2" fmla="*/ 1272315 h 1272315"/>
              <a:gd name="connsiteX3" fmla="*/ 0 w 2249561"/>
              <a:gd name="connsiteY3" fmla="*/ 985444 h 1272315"/>
              <a:gd name="connsiteX0" fmla="*/ 0 w 2249561"/>
              <a:gd name="connsiteY0" fmla="*/ 979690 h 1266561"/>
              <a:gd name="connsiteX1" fmla="*/ 2249561 w 2249561"/>
              <a:gd name="connsiteY1" fmla="*/ 134020 h 1266561"/>
              <a:gd name="connsiteX2" fmla="*/ 2249561 w 2249561"/>
              <a:gd name="connsiteY2" fmla="*/ 1266561 h 1266561"/>
              <a:gd name="connsiteX3" fmla="*/ 0 w 2249561"/>
              <a:gd name="connsiteY3" fmla="*/ 979690 h 1266561"/>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Lst>
            <a:ahLst/>
            <a:cxnLst>
              <a:cxn ang="0">
                <a:pos x="connsiteX0" y="connsiteY0"/>
              </a:cxn>
              <a:cxn ang="0">
                <a:pos x="connsiteX1" y="connsiteY1"/>
              </a:cxn>
              <a:cxn ang="0">
                <a:pos x="connsiteX2" y="connsiteY2"/>
              </a:cxn>
              <a:cxn ang="0">
                <a:pos x="connsiteX3" y="connsiteY3"/>
              </a:cxn>
            </a:cxnLst>
            <a:rect l="l" t="t" r="r" b="b"/>
            <a:pathLst>
              <a:path w="2249561" h="1273828">
                <a:moveTo>
                  <a:pt x="0" y="986957"/>
                </a:moveTo>
                <a:cubicBezTo>
                  <a:pt x="690087" y="358432"/>
                  <a:pt x="1188931" y="-294000"/>
                  <a:pt x="2249561" y="141287"/>
                </a:cubicBezTo>
                <a:lnTo>
                  <a:pt x="2249561" y="1273828"/>
                </a:lnTo>
                <a:cubicBezTo>
                  <a:pt x="1762671" y="1220039"/>
                  <a:pt x="570560" y="550676"/>
                  <a:pt x="0" y="98695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800" dirty="0">
                <a:noFill/>
              </a:rPr>
              <a:t> </a:t>
            </a:r>
          </a:p>
        </p:txBody>
      </p:sp>
      <p:sp>
        <p:nvSpPr>
          <p:cNvPr id="5" name="Title 1">
            <a:extLst>
              <a:ext uri="{FF2B5EF4-FFF2-40B4-BE49-F238E27FC236}">
                <a16:creationId xmlns:a16="http://schemas.microsoft.com/office/drawing/2014/main" id="{B506B291-BD26-4DBD-A912-E9396BA1828C}"/>
              </a:ext>
            </a:extLst>
          </p:cNvPr>
          <p:cNvSpPr>
            <a:spLocks noGrp="1"/>
          </p:cNvSpPr>
          <p:nvPr>
            <p:ph type="title"/>
          </p:nvPr>
        </p:nvSpPr>
        <p:spPr>
          <a:xfrm>
            <a:off x="695326" y="1700811"/>
            <a:ext cx="10768680" cy="1224137"/>
          </a:xfrm>
        </p:spPr>
        <p:txBody>
          <a:bodyPr anchor="b">
            <a:noAutofit/>
          </a:bodyPr>
          <a:lstStyle>
            <a:lvl1pPr>
              <a:lnSpc>
                <a:spcPts val="5040"/>
              </a:lnSpc>
              <a:defRPr sz="4200">
                <a:solidFill>
                  <a:schemeClr val="accent1"/>
                </a:solidFill>
              </a:defRPr>
            </a:lvl1pPr>
          </a:lstStyle>
          <a:p>
            <a:r>
              <a:rPr lang="en-US"/>
              <a:t>Click to edit Master title style</a:t>
            </a:r>
            <a:endParaRPr lang="en-AU" dirty="0"/>
          </a:p>
        </p:txBody>
      </p:sp>
      <p:sp>
        <p:nvSpPr>
          <p:cNvPr id="6" name="Text Placeholder 6">
            <a:extLst>
              <a:ext uri="{FF2B5EF4-FFF2-40B4-BE49-F238E27FC236}">
                <a16:creationId xmlns:a16="http://schemas.microsoft.com/office/drawing/2014/main" id="{72AC3715-D94B-4A73-8E94-CAC9D5806F46}"/>
              </a:ext>
            </a:extLst>
          </p:cNvPr>
          <p:cNvSpPr>
            <a:spLocks noGrp="1"/>
          </p:cNvSpPr>
          <p:nvPr>
            <p:ph type="body" sz="quarter" idx="10"/>
          </p:nvPr>
        </p:nvSpPr>
        <p:spPr>
          <a:xfrm>
            <a:off x="695326" y="3113744"/>
            <a:ext cx="10768680" cy="2043451"/>
          </a:xfrm>
          <a:prstGeom prst="rect">
            <a:avLst/>
          </a:prstGeom>
        </p:spPr>
        <p:txBody>
          <a:bodyPr>
            <a:normAutofit/>
          </a:bodyPr>
          <a:lstStyle>
            <a:lvl1pPr marL="0" indent="0">
              <a:lnSpc>
                <a:spcPts val="3240"/>
              </a:lnSpc>
              <a:buNone/>
              <a:defRPr sz="2700">
                <a:solidFill>
                  <a:schemeClr val="accent1"/>
                </a:solidFill>
              </a:defRPr>
            </a:lvl1pPr>
          </a:lstStyle>
          <a:p>
            <a:pPr lvl="0"/>
            <a:r>
              <a:rPr lang="en-US"/>
              <a:t>Edit Master text styles</a:t>
            </a:r>
          </a:p>
        </p:txBody>
      </p:sp>
      <p:sp>
        <p:nvSpPr>
          <p:cNvPr id="7" name="Rectangle 6">
            <a:extLst>
              <a:ext uri="{FF2B5EF4-FFF2-40B4-BE49-F238E27FC236}">
                <a16:creationId xmlns:a16="http://schemas.microsoft.com/office/drawing/2014/main" id="{8CAE7FD6-C4AB-456C-8186-F8E8B285CBBD}"/>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dirty="0"/>
          </a:p>
        </p:txBody>
      </p:sp>
      <p:pic>
        <p:nvPicPr>
          <p:cNvPr id="10" name="Picture 9">
            <a:extLst>
              <a:ext uri="{FF2B5EF4-FFF2-40B4-BE49-F238E27FC236}">
                <a16:creationId xmlns:a16="http://schemas.microsoft.com/office/drawing/2014/main" id="{49CEDD3B-B2C6-4C8F-88C7-30EB2A949233}"/>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12" name="Footer Placeholder 11">
            <a:extLst>
              <a:ext uri="{FF2B5EF4-FFF2-40B4-BE49-F238E27FC236}">
                <a16:creationId xmlns:a16="http://schemas.microsoft.com/office/drawing/2014/main" id="{A25860B6-572B-42C8-98B4-41BF602CD44E}"/>
              </a:ext>
            </a:extLst>
          </p:cNvPr>
          <p:cNvSpPr>
            <a:spLocks noGrp="1"/>
          </p:cNvSpPr>
          <p:nvPr>
            <p:ph type="ftr" sz="quarter" idx="12"/>
          </p:nvPr>
        </p:nvSpPr>
        <p:spPr/>
        <p:txBody>
          <a:bodyPr/>
          <a:lstStyle/>
          <a:p>
            <a:r>
              <a:rPr lang="en-US"/>
              <a:t>National Student Safety Survey 2021 Media Pack</a:t>
            </a:r>
            <a:endParaRPr lang="en-AU" dirty="0"/>
          </a:p>
        </p:txBody>
      </p:sp>
      <p:sp>
        <p:nvSpPr>
          <p:cNvPr id="13" name="Slide Number Placeholder 12">
            <a:extLst>
              <a:ext uri="{FF2B5EF4-FFF2-40B4-BE49-F238E27FC236}">
                <a16:creationId xmlns:a16="http://schemas.microsoft.com/office/drawing/2014/main" id="{E4BE4F66-8978-4B9A-B365-ABFD2A461631}"/>
              </a:ext>
            </a:extLst>
          </p:cNvPr>
          <p:cNvSpPr>
            <a:spLocks noGrp="1"/>
          </p:cNvSpPr>
          <p:nvPr>
            <p:ph type="sldNum" sz="quarter" idx="13"/>
          </p:nvPr>
        </p:nvSpPr>
        <p:spPr/>
        <p:txBody>
          <a:bodyPr/>
          <a:lstStyle/>
          <a:p>
            <a:fld id="{E917DE0E-AFB1-41FD-BC35-27DB61CA125F}" type="slidenum">
              <a:rPr lang="en-AU" smtClean="0"/>
              <a:pPr/>
              <a:t>‹#›</a:t>
            </a:fld>
            <a:endParaRPr lang="en-AU" dirty="0"/>
          </a:p>
        </p:txBody>
      </p:sp>
      <p:sp>
        <p:nvSpPr>
          <p:cNvPr id="14" name="Date Placeholder 13">
            <a:extLst>
              <a:ext uri="{FF2B5EF4-FFF2-40B4-BE49-F238E27FC236}">
                <a16:creationId xmlns:a16="http://schemas.microsoft.com/office/drawing/2014/main" id="{085400BA-682A-4644-881E-9D9BA0DAB8FC}"/>
              </a:ext>
            </a:extLst>
          </p:cNvPr>
          <p:cNvSpPr>
            <a:spLocks noGrp="1"/>
          </p:cNvSpPr>
          <p:nvPr>
            <p:ph type="dt" sz="half" idx="14"/>
          </p:nvPr>
        </p:nvSpPr>
        <p:spPr bwMode="white"/>
        <p:txBody>
          <a:bodyPr/>
          <a:lstStyle/>
          <a:p>
            <a:r>
              <a:rPr lang="en-US"/>
              <a:t>#UQLIFE</a:t>
            </a:r>
            <a:endParaRPr lang="en-AU" dirty="0"/>
          </a:p>
        </p:txBody>
      </p:sp>
    </p:spTree>
    <p:extLst>
      <p:ext uri="{BB962C8B-B14F-4D97-AF65-F5344CB8AC3E}">
        <p14:creationId xmlns:p14="http://schemas.microsoft.com/office/powerpoint/2010/main" val="59789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4DB10F3-61E9-4E77-9DC7-82D405E3EBBB}"/>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dirty="0"/>
          </a:p>
        </p:txBody>
      </p:sp>
      <p:sp>
        <p:nvSpPr>
          <p:cNvPr id="10" name="Content Placeholder 9">
            <a:extLst>
              <a:ext uri="{FF2B5EF4-FFF2-40B4-BE49-F238E27FC236}">
                <a16:creationId xmlns:a16="http://schemas.microsoft.com/office/drawing/2014/main" id="{2DB2C94B-2557-442B-9A14-97C40CD6AB85}"/>
              </a:ext>
            </a:extLst>
          </p:cNvPr>
          <p:cNvSpPr>
            <a:spLocks noGrp="1"/>
          </p:cNvSpPr>
          <p:nvPr>
            <p:ph sz="quarter" idx="10"/>
          </p:nvPr>
        </p:nvSpPr>
        <p:spPr>
          <a:xfrm>
            <a:off x="695326" y="1700213"/>
            <a:ext cx="10801350" cy="4608512"/>
          </a:xfrm>
          <a:prstGeom prst="rect">
            <a:avLst/>
          </a:prstGeom>
        </p:spPr>
        <p:txBody>
          <a:bodyPr/>
          <a:lstStyle>
            <a:lvl1pPr>
              <a:defRPr lang="en-US" dirty="0"/>
            </a:lvl1pPr>
            <a:lvl2pPr>
              <a:defRPr lang="en-US" dirty="0"/>
            </a:lvl2pPr>
            <a:lvl3pPr>
              <a:defRPr lang="en-US" dirty="0"/>
            </a:lvl3pPr>
            <a:lvl4pPr>
              <a:defRPr lang="en-US" dirty="0"/>
            </a:lvl4pPr>
            <a:lvl5pPr>
              <a:spcBef>
                <a:spcPts val="1200"/>
              </a:spcBef>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a:extLst>
              <a:ext uri="{FF2B5EF4-FFF2-40B4-BE49-F238E27FC236}">
                <a16:creationId xmlns:a16="http://schemas.microsoft.com/office/drawing/2014/main" id="{5184708F-CDEB-4FFB-9113-878D6AE04045}"/>
              </a:ext>
            </a:extLst>
          </p:cNvPr>
          <p:cNvSpPr>
            <a:spLocks noGrp="1"/>
          </p:cNvSpPr>
          <p:nvPr>
            <p:ph type="title"/>
          </p:nvPr>
        </p:nvSpPr>
        <p:spPr/>
        <p:txBody>
          <a:bodyPr/>
          <a:lstStyle/>
          <a:p>
            <a:r>
              <a:rPr lang="en-US"/>
              <a:t>Click to edit Master title style</a:t>
            </a:r>
            <a:endParaRPr lang="en-AU" dirty="0"/>
          </a:p>
        </p:txBody>
      </p:sp>
      <p:sp>
        <p:nvSpPr>
          <p:cNvPr id="8" name="Text Placeholder 5">
            <a:extLst>
              <a:ext uri="{FF2B5EF4-FFF2-40B4-BE49-F238E27FC236}">
                <a16:creationId xmlns:a16="http://schemas.microsoft.com/office/drawing/2014/main" id="{766B75CD-5CD6-4D07-B08A-ACCB61480F59}"/>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5" name="Footer Placeholder 4">
            <a:extLst>
              <a:ext uri="{FF2B5EF4-FFF2-40B4-BE49-F238E27FC236}">
                <a16:creationId xmlns:a16="http://schemas.microsoft.com/office/drawing/2014/main" id="{246DB8A7-6976-473B-BF64-0813975EEBBB}"/>
              </a:ext>
            </a:extLst>
          </p:cNvPr>
          <p:cNvSpPr>
            <a:spLocks noGrp="1"/>
          </p:cNvSpPr>
          <p:nvPr>
            <p:ph type="ftr" sz="quarter" idx="17"/>
          </p:nvPr>
        </p:nvSpPr>
        <p:spPr/>
        <p:txBody>
          <a:bodyPr/>
          <a:lstStyle/>
          <a:p>
            <a:r>
              <a:rPr lang="en-US"/>
              <a:t>National Student Safety Survey 2021 Media Pack</a:t>
            </a:r>
            <a:endParaRPr lang="en-AU" dirty="0"/>
          </a:p>
        </p:txBody>
      </p:sp>
      <p:sp>
        <p:nvSpPr>
          <p:cNvPr id="7" name="Slide Number Placeholder 6">
            <a:extLst>
              <a:ext uri="{FF2B5EF4-FFF2-40B4-BE49-F238E27FC236}">
                <a16:creationId xmlns:a16="http://schemas.microsoft.com/office/drawing/2014/main" id="{C50E6DF7-2887-45E5-8CD1-2FCDFD70911D}"/>
              </a:ext>
            </a:extLst>
          </p:cNvPr>
          <p:cNvSpPr>
            <a:spLocks noGrp="1"/>
          </p:cNvSpPr>
          <p:nvPr>
            <p:ph type="sldNum" sz="quarter" idx="18"/>
          </p:nvPr>
        </p:nvSpPr>
        <p:spPr/>
        <p:txBody>
          <a:bodyPr/>
          <a:lstStyle/>
          <a:p>
            <a:fld id="{E917DE0E-AFB1-41FD-BC35-27DB61CA125F}" type="slidenum">
              <a:rPr lang="en-AU" smtClean="0"/>
              <a:pPr/>
              <a:t>‹#›</a:t>
            </a:fld>
            <a:endParaRPr lang="en-AU" dirty="0"/>
          </a:p>
        </p:txBody>
      </p:sp>
      <p:pic>
        <p:nvPicPr>
          <p:cNvPr id="12" name="Picture 11">
            <a:extLst>
              <a:ext uri="{FF2B5EF4-FFF2-40B4-BE49-F238E27FC236}">
                <a16:creationId xmlns:a16="http://schemas.microsoft.com/office/drawing/2014/main" id="{65099731-84D7-49CC-91E0-CE4B0734675A}"/>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14" name="Date Placeholder 2">
            <a:extLst>
              <a:ext uri="{FF2B5EF4-FFF2-40B4-BE49-F238E27FC236}">
                <a16:creationId xmlns:a16="http://schemas.microsoft.com/office/drawing/2014/main" id="{59BA0F0A-82FA-4477-B553-959A8EFB7E8F}"/>
              </a:ext>
            </a:extLst>
          </p:cNvPr>
          <p:cNvSpPr>
            <a:spLocks noGrp="1"/>
          </p:cNvSpPr>
          <p:nvPr>
            <p:ph type="dt" sz="half" idx="2"/>
          </p:nvPr>
        </p:nvSpPr>
        <p:spPr bwMode="white">
          <a:xfrm>
            <a:off x="695325" y="151136"/>
            <a:ext cx="3384549" cy="241200"/>
          </a:xfrm>
          <a:prstGeom prst="rect">
            <a:avLst/>
          </a:prstGeom>
        </p:spPr>
        <p:txBody>
          <a:bodyPr vert="horz" lIns="0" tIns="0" rIns="0" bIns="0" rtlCol="0" anchor="t"/>
          <a:lstStyle>
            <a:lvl1pPr algn="l">
              <a:lnSpc>
                <a:spcPct val="80000"/>
              </a:lnSpc>
              <a:defRPr sz="1000">
                <a:solidFill>
                  <a:schemeClr val="bg1"/>
                </a:solidFill>
              </a:defRPr>
            </a:lvl1pPr>
          </a:lstStyle>
          <a:p>
            <a:r>
              <a:rPr lang="en-US"/>
              <a:t>#UQLIFE</a:t>
            </a:r>
            <a:endParaRPr lang="en-AU" dirty="0"/>
          </a:p>
        </p:txBody>
      </p:sp>
    </p:spTree>
    <p:extLst>
      <p:ext uri="{BB962C8B-B14F-4D97-AF65-F5344CB8AC3E}">
        <p14:creationId xmlns:p14="http://schemas.microsoft.com/office/powerpoint/2010/main" val="174075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617285-D1B4-4CCD-B438-9B032C51AF79}"/>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dirty="0"/>
          </a:p>
        </p:txBody>
      </p:sp>
      <p:sp>
        <p:nvSpPr>
          <p:cNvPr id="3" name="Content Placeholder 2"/>
          <p:cNvSpPr>
            <a:spLocks noGrp="1"/>
          </p:cNvSpPr>
          <p:nvPr>
            <p:ph sz="half" idx="1"/>
          </p:nvPr>
        </p:nvSpPr>
        <p:spPr>
          <a:xfrm>
            <a:off x="695325" y="1700213"/>
            <a:ext cx="5218859" cy="4608515"/>
          </a:xfrm>
          <a:prstGeom prst="rect">
            <a:avLst/>
          </a:prstGeom>
        </p:spPr>
        <p:txBody>
          <a:bodyPr>
            <a:normAutofit/>
          </a:bodyPr>
          <a:lstStyle>
            <a:lvl1pPr>
              <a:defRPr lang="en-US" dirty="0"/>
            </a:lvl1pPr>
            <a:lvl2pPr>
              <a:defRPr lang="en-US" dirty="0"/>
            </a:lvl2pPr>
            <a:lvl3pPr>
              <a:defRPr lang="en-US" dirty="0"/>
            </a:lvl3pPr>
            <a:lvl4pPr>
              <a:defRPr lang="en-US" dirty="0"/>
            </a:lvl4pPr>
            <a:lvl5pPr>
              <a:defRPr lang="en-US" sz="2400" dirty="0"/>
            </a:lvl5pPr>
            <a:lvl6pPr>
              <a:defRPr lang="en-AU" sz="2000" dirty="0"/>
            </a:lvl6pPr>
            <a:lvl7pPr>
              <a:defRPr lang="en-AU" dirty="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88619" y="1700213"/>
            <a:ext cx="5220000" cy="4608515"/>
          </a:xfrm>
          <a:prstGeom prst="rect">
            <a:avLst/>
          </a:prstGeom>
        </p:spPr>
        <p:txBody>
          <a:bodyPr>
            <a:normAutofit/>
          </a:bodyPr>
          <a:lstStyle>
            <a:lvl1pPr>
              <a:defRPr lang="en-US" dirty="0"/>
            </a:lvl1pPr>
            <a:lvl2pPr>
              <a:defRPr lang="en-US" dirty="0"/>
            </a:lvl2pPr>
            <a:lvl3pPr>
              <a:defRPr lang="en-US" dirty="0"/>
            </a:lvl3pPr>
            <a:lvl4pPr>
              <a:defRPr lang="en-US" dirty="0"/>
            </a:lvl4pPr>
            <a:lvl5pPr>
              <a:defRPr lang="en-AU" dirty="0"/>
            </a:lvl5pPr>
            <a:lvl6pPr>
              <a:defRPr lang="en-AU" dirty="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Title 7">
            <a:extLst>
              <a:ext uri="{FF2B5EF4-FFF2-40B4-BE49-F238E27FC236}">
                <a16:creationId xmlns:a16="http://schemas.microsoft.com/office/drawing/2014/main" id="{E9C4661F-54FC-4886-BD67-853118646F4D}"/>
              </a:ext>
            </a:extLst>
          </p:cNvPr>
          <p:cNvSpPr>
            <a:spLocks noGrp="1"/>
          </p:cNvSpPr>
          <p:nvPr>
            <p:ph type="title"/>
          </p:nvPr>
        </p:nvSpPr>
        <p:spPr/>
        <p:txBody>
          <a:bodyPr/>
          <a:lstStyle/>
          <a:p>
            <a:r>
              <a:rPr lang="en-US"/>
              <a:t>Click to edit Master title style</a:t>
            </a:r>
            <a:endParaRPr lang="en-AU" dirty="0"/>
          </a:p>
        </p:txBody>
      </p:sp>
      <p:sp>
        <p:nvSpPr>
          <p:cNvPr id="10" name="Text Placeholder 5">
            <a:extLst>
              <a:ext uri="{FF2B5EF4-FFF2-40B4-BE49-F238E27FC236}">
                <a16:creationId xmlns:a16="http://schemas.microsoft.com/office/drawing/2014/main" id="{B8CF3B12-4A8B-4A18-B3B1-784A4DEDEF2B}"/>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pic>
        <p:nvPicPr>
          <p:cNvPr id="11" name="Picture 10">
            <a:extLst>
              <a:ext uri="{FF2B5EF4-FFF2-40B4-BE49-F238E27FC236}">
                <a16:creationId xmlns:a16="http://schemas.microsoft.com/office/drawing/2014/main" id="{E3275DB1-C9CB-4BE5-B284-7833AD902813}"/>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5" name="Date Placeholder 4">
            <a:extLst>
              <a:ext uri="{FF2B5EF4-FFF2-40B4-BE49-F238E27FC236}">
                <a16:creationId xmlns:a16="http://schemas.microsoft.com/office/drawing/2014/main" id="{5CB261A5-F8C2-49CF-AE4B-80932D43C55C}"/>
              </a:ext>
            </a:extLst>
          </p:cNvPr>
          <p:cNvSpPr>
            <a:spLocks noGrp="1"/>
          </p:cNvSpPr>
          <p:nvPr>
            <p:ph type="dt" sz="half" idx="16"/>
          </p:nvPr>
        </p:nvSpPr>
        <p:spPr bwMode="white"/>
        <p:txBody>
          <a:bodyPr/>
          <a:lstStyle/>
          <a:p>
            <a:r>
              <a:rPr lang="en-US"/>
              <a:t>#UQLIFE</a:t>
            </a:r>
            <a:endParaRPr lang="en-AU" dirty="0"/>
          </a:p>
        </p:txBody>
      </p:sp>
      <p:sp>
        <p:nvSpPr>
          <p:cNvPr id="9" name="Footer Placeholder 8">
            <a:extLst>
              <a:ext uri="{FF2B5EF4-FFF2-40B4-BE49-F238E27FC236}">
                <a16:creationId xmlns:a16="http://schemas.microsoft.com/office/drawing/2014/main" id="{F8BF24CA-767B-442B-A672-6C630273E4EA}"/>
              </a:ext>
            </a:extLst>
          </p:cNvPr>
          <p:cNvSpPr>
            <a:spLocks noGrp="1"/>
          </p:cNvSpPr>
          <p:nvPr>
            <p:ph type="ftr" sz="quarter" idx="17"/>
          </p:nvPr>
        </p:nvSpPr>
        <p:spPr/>
        <p:txBody>
          <a:bodyPr/>
          <a:lstStyle/>
          <a:p>
            <a:r>
              <a:rPr lang="en-US"/>
              <a:t>National Student Safety Survey 2021 Media Pack</a:t>
            </a:r>
            <a:endParaRPr lang="en-AU" dirty="0"/>
          </a:p>
        </p:txBody>
      </p:sp>
      <p:sp>
        <p:nvSpPr>
          <p:cNvPr id="13" name="Slide Number Placeholder 12">
            <a:extLst>
              <a:ext uri="{FF2B5EF4-FFF2-40B4-BE49-F238E27FC236}">
                <a16:creationId xmlns:a16="http://schemas.microsoft.com/office/drawing/2014/main" id="{85B269D8-1308-43E9-B2BF-264F017F03A8}"/>
              </a:ext>
            </a:extLst>
          </p:cNvPr>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68781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12" name="Content Placeholder 9">
            <a:extLst>
              <a:ext uri="{FF2B5EF4-FFF2-40B4-BE49-F238E27FC236}">
                <a16:creationId xmlns:a16="http://schemas.microsoft.com/office/drawing/2014/main" id="{7DE9F9C2-C2B0-4B19-9F8F-A1280EA275C0}"/>
              </a:ext>
            </a:extLst>
          </p:cNvPr>
          <p:cNvSpPr>
            <a:spLocks noGrp="1"/>
          </p:cNvSpPr>
          <p:nvPr>
            <p:ph sz="quarter" idx="10"/>
          </p:nvPr>
        </p:nvSpPr>
        <p:spPr>
          <a:xfrm>
            <a:off x="695326" y="2276872"/>
            <a:ext cx="10801350" cy="4031853"/>
          </a:xfrm>
          <a:prstGeom prst="rect">
            <a:avLst/>
          </a:prstGeom>
        </p:spPr>
        <p:txBody>
          <a:bodyPr/>
          <a:lstStyle>
            <a:lvl1pPr>
              <a:defRPr lang="en-US" dirty="0"/>
            </a:lvl1pPr>
            <a:lvl2pPr>
              <a:defRPr lang="en-US" dirty="0"/>
            </a:lvl2pPr>
            <a:lvl3pPr>
              <a:defRPr lang="en-US" dirty="0"/>
            </a:lvl3pPr>
            <a:lvl4pPr>
              <a:defRPr lang="en-US" dirty="0"/>
            </a:lvl4pPr>
            <a:lvl5pPr>
              <a:spcBef>
                <a:spcPts val="1200"/>
              </a:spcBef>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ext Placeholder 5">
            <a:extLst>
              <a:ext uri="{FF2B5EF4-FFF2-40B4-BE49-F238E27FC236}">
                <a16:creationId xmlns:a16="http://schemas.microsoft.com/office/drawing/2014/main" id="{41D6D02D-851A-425B-9382-05F6C6A21AE0}"/>
              </a:ext>
            </a:extLst>
          </p:cNvPr>
          <p:cNvSpPr>
            <a:spLocks noGrp="1"/>
          </p:cNvSpPr>
          <p:nvPr>
            <p:ph type="body" sz="quarter" idx="14" hasCustomPrompt="1"/>
          </p:nvPr>
        </p:nvSpPr>
        <p:spPr>
          <a:xfrm>
            <a:off x="695325" y="1700808"/>
            <a:ext cx="10801350" cy="504825"/>
          </a:xfrm>
        </p:spPr>
        <p:txBody>
          <a:bodyPr>
            <a:normAutofit/>
          </a:bodyPr>
          <a:lstStyle>
            <a:lvl1pPr>
              <a:defRPr sz="2000" b="1">
                <a:solidFill>
                  <a:schemeClr val="accent1"/>
                </a:solidFill>
              </a:defRPr>
            </a:lvl1pPr>
            <a:lvl2pPr marL="612" indent="0">
              <a:buNone/>
              <a:defRPr/>
            </a:lvl2pPr>
          </a:lstStyle>
          <a:p>
            <a:pPr lvl="0"/>
            <a:r>
              <a:rPr lang="en-US" dirty="0"/>
              <a:t>[Subtitle]</a:t>
            </a:r>
          </a:p>
        </p:txBody>
      </p:sp>
      <p:sp>
        <p:nvSpPr>
          <p:cNvPr id="13" name="Text Placeholder 5">
            <a:extLst>
              <a:ext uri="{FF2B5EF4-FFF2-40B4-BE49-F238E27FC236}">
                <a16:creationId xmlns:a16="http://schemas.microsoft.com/office/drawing/2014/main" id="{47739A71-8D07-4132-9F5A-AE8E3A1B32C3}"/>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D58DC2F2-9186-47D8-9B5E-AD01B90E6DDD}"/>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dirty="0"/>
          </a:p>
        </p:txBody>
      </p:sp>
      <p:pic>
        <p:nvPicPr>
          <p:cNvPr id="15" name="Picture 14">
            <a:extLst>
              <a:ext uri="{FF2B5EF4-FFF2-40B4-BE49-F238E27FC236}">
                <a16:creationId xmlns:a16="http://schemas.microsoft.com/office/drawing/2014/main" id="{EFCDB56B-4EE8-4A95-A470-557D6FBBEB41}"/>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3" name="Title 2">
            <a:extLst>
              <a:ext uri="{FF2B5EF4-FFF2-40B4-BE49-F238E27FC236}">
                <a16:creationId xmlns:a16="http://schemas.microsoft.com/office/drawing/2014/main" id="{FC6DF2CA-8642-47E7-98D3-A7019416AF60}"/>
              </a:ext>
            </a:extLst>
          </p:cNvPr>
          <p:cNvSpPr>
            <a:spLocks noGrp="1"/>
          </p:cNvSpPr>
          <p:nvPr>
            <p:ph type="title"/>
          </p:nvPr>
        </p:nvSpPr>
        <p:spPr/>
        <p:txBody>
          <a:bodyPr/>
          <a:lstStyle/>
          <a:p>
            <a:r>
              <a:rPr lang="en-US"/>
              <a:t>Click to edit Master title style</a:t>
            </a:r>
            <a:endParaRPr lang="en-AU" dirty="0"/>
          </a:p>
        </p:txBody>
      </p:sp>
      <p:sp>
        <p:nvSpPr>
          <p:cNvPr id="2" name="Date Placeholder 1">
            <a:extLst>
              <a:ext uri="{FF2B5EF4-FFF2-40B4-BE49-F238E27FC236}">
                <a16:creationId xmlns:a16="http://schemas.microsoft.com/office/drawing/2014/main" id="{129B2684-2D18-4E6D-8AA2-AD850CFD2770}"/>
              </a:ext>
            </a:extLst>
          </p:cNvPr>
          <p:cNvSpPr>
            <a:spLocks noGrp="1"/>
          </p:cNvSpPr>
          <p:nvPr>
            <p:ph type="dt" sz="half" idx="16"/>
          </p:nvPr>
        </p:nvSpPr>
        <p:spPr bwMode="white"/>
        <p:txBody>
          <a:bodyPr/>
          <a:lstStyle/>
          <a:p>
            <a:r>
              <a:rPr lang="en-US"/>
              <a:t>#UQLIFE</a:t>
            </a:r>
            <a:endParaRPr lang="en-AU" dirty="0"/>
          </a:p>
        </p:txBody>
      </p:sp>
      <p:sp>
        <p:nvSpPr>
          <p:cNvPr id="4" name="Footer Placeholder 3">
            <a:extLst>
              <a:ext uri="{FF2B5EF4-FFF2-40B4-BE49-F238E27FC236}">
                <a16:creationId xmlns:a16="http://schemas.microsoft.com/office/drawing/2014/main" id="{6EBC9286-B8FB-4658-B210-6BC87EB1E2EB}"/>
              </a:ext>
            </a:extLst>
          </p:cNvPr>
          <p:cNvSpPr>
            <a:spLocks noGrp="1"/>
          </p:cNvSpPr>
          <p:nvPr>
            <p:ph type="ftr" sz="quarter" idx="17"/>
          </p:nvPr>
        </p:nvSpPr>
        <p:spPr/>
        <p:txBody>
          <a:bodyPr/>
          <a:lstStyle/>
          <a:p>
            <a:r>
              <a:rPr lang="en-US"/>
              <a:t>National Student Safety Survey 2021 Media Pack</a:t>
            </a:r>
            <a:endParaRPr lang="en-AU" dirty="0"/>
          </a:p>
        </p:txBody>
      </p:sp>
      <p:sp>
        <p:nvSpPr>
          <p:cNvPr id="5" name="Slide Number Placeholder 4">
            <a:extLst>
              <a:ext uri="{FF2B5EF4-FFF2-40B4-BE49-F238E27FC236}">
                <a16:creationId xmlns:a16="http://schemas.microsoft.com/office/drawing/2014/main" id="{D8026DBB-B46A-4BB1-A99E-4F99BBBFE3FF}"/>
              </a:ext>
            </a:extLst>
          </p:cNvPr>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71760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326" y="1052736"/>
            <a:ext cx="10801350" cy="469056"/>
          </a:xfrm>
          <a:prstGeom prst="rect">
            <a:avLst/>
          </a:prstGeom>
        </p:spPr>
        <p:txBody>
          <a:bodyPr vert="horz" lIns="0" tIns="0" rIns="0" bIns="0" rtlCol="0" anchor="ctr">
            <a:normAutofit/>
          </a:bodyPr>
          <a:lstStyle/>
          <a:p>
            <a:r>
              <a:rPr lang="en-US" dirty="0"/>
              <a:t>[Title]</a:t>
            </a:r>
            <a:endParaRPr lang="en-AU" dirty="0"/>
          </a:p>
        </p:txBody>
      </p:sp>
      <p:sp>
        <p:nvSpPr>
          <p:cNvPr id="6" name="Footer Placeholder 4"/>
          <p:cNvSpPr>
            <a:spLocks noGrp="1"/>
          </p:cNvSpPr>
          <p:nvPr>
            <p:ph type="ftr" sz="quarter" idx="3"/>
          </p:nvPr>
        </p:nvSpPr>
        <p:spPr>
          <a:xfrm>
            <a:off x="695326" y="6519171"/>
            <a:ext cx="3360109" cy="240219"/>
          </a:xfrm>
          <a:prstGeom prst="rect">
            <a:avLst/>
          </a:prstGeom>
        </p:spPr>
        <p:txBody>
          <a:bodyPr vert="horz" lIns="0" tIns="0" rIns="0" bIns="0" rtlCol="0" anchor="ctr"/>
          <a:lstStyle>
            <a:lvl1pPr algn="l">
              <a:defRPr sz="800" b="0">
                <a:solidFill>
                  <a:schemeClr val="tx1"/>
                </a:solidFill>
              </a:defRPr>
            </a:lvl1pPr>
          </a:lstStyle>
          <a:p>
            <a:r>
              <a:rPr lang="en-US"/>
              <a:t>National Student Safety Survey 2021 Media Pack</a:t>
            </a:r>
            <a:endParaRPr lang="en-AU" dirty="0"/>
          </a:p>
        </p:txBody>
      </p:sp>
      <p:sp>
        <p:nvSpPr>
          <p:cNvPr id="7" name="Slide Number Placeholder 5"/>
          <p:cNvSpPr>
            <a:spLocks noGrp="1"/>
          </p:cNvSpPr>
          <p:nvPr>
            <p:ph type="sldNum" sz="quarter" idx="4"/>
          </p:nvPr>
        </p:nvSpPr>
        <p:spPr>
          <a:xfrm>
            <a:off x="11208568" y="6519171"/>
            <a:ext cx="288032" cy="240219"/>
          </a:xfrm>
          <a:prstGeom prst="rect">
            <a:avLst/>
          </a:prstGeom>
        </p:spPr>
        <p:txBody>
          <a:bodyPr vert="horz" lIns="0" tIns="0" rIns="0" bIns="0" rtlCol="0" anchor="ctr"/>
          <a:lstStyle>
            <a:lvl1pPr algn="r">
              <a:defRPr sz="800">
                <a:solidFill>
                  <a:schemeClr val="tx1"/>
                </a:solidFill>
              </a:defRPr>
            </a:lvl1pPr>
          </a:lstStyle>
          <a:p>
            <a:fld id="{E917DE0E-AFB1-41FD-BC35-27DB61CA125F}" type="slidenum">
              <a:rPr lang="en-AU" smtClean="0"/>
              <a:pPr/>
              <a:t>‹#›</a:t>
            </a:fld>
            <a:endParaRPr lang="en-AU" dirty="0"/>
          </a:p>
        </p:txBody>
      </p:sp>
      <p:sp>
        <p:nvSpPr>
          <p:cNvPr id="4" name="Text Placeholder 3">
            <a:extLst>
              <a:ext uri="{FF2B5EF4-FFF2-40B4-BE49-F238E27FC236}">
                <a16:creationId xmlns:a16="http://schemas.microsoft.com/office/drawing/2014/main" id="{BDF8D2AE-3583-4708-BD46-43C743300E11}"/>
              </a:ext>
            </a:extLst>
          </p:cNvPr>
          <p:cNvSpPr>
            <a:spLocks noGrp="1"/>
          </p:cNvSpPr>
          <p:nvPr>
            <p:ph type="body" idx="1"/>
          </p:nvPr>
        </p:nvSpPr>
        <p:spPr>
          <a:xfrm>
            <a:off x="695326" y="1700213"/>
            <a:ext cx="10801349" cy="4608515"/>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Date Placeholder 2">
            <a:extLst>
              <a:ext uri="{FF2B5EF4-FFF2-40B4-BE49-F238E27FC236}">
                <a16:creationId xmlns:a16="http://schemas.microsoft.com/office/drawing/2014/main" id="{3BDB83A3-A276-43C3-9F27-2B380C4149A9}"/>
              </a:ext>
            </a:extLst>
          </p:cNvPr>
          <p:cNvSpPr>
            <a:spLocks noGrp="1"/>
          </p:cNvSpPr>
          <p:nvPr>
            <p:ph type="dt" sz="half" idx="2"/>
          </p:nvPr>
        </p:nvSpPr>
        <p:spPr>
          <a:xfrm>
            <a:off x="695324" y="151134"/>
            <a:ext cx="3360109" cy="288000"/>
          </a:xfrm>
          <a:prstGeom prst="rect">
            <a:avLst/>
          </a:prstGeom>
        </p:spPr>
        <p:txBody>
          <a:bodyPr vert="horz" lIns="0" tIns="0" rIns="0" bIns="0" rtlCol="0" anchor="t"/>
          <a:lstStyle>
            <a:lvl1pPr algn="l">
              <a:lnSpc>
                <a:spcPct val="80000"/>
              </a:lnSpc>
              <a:defRPr sz="1000">
                <a:solidFill>
                  <a:schemeClr val="bg1"/>
                </a:solidFill>
              </a:defRPr>
            </a:lvl1pPr>
          </a:lstStyle>
          <a:p>
            <a:r>
              <a:rPr lang="en-US"/>
              <a:t>#UQLIFE</a:t>
            </a:r>
            <a:endParaRPr lang="en-AU" dirty="0"/>
          </a:p>
        </p:txBody>
      </p:sp>
    </p:spTree>
    <p:extLst>
      <p:ext uri="{BB962C8B-B14F-4D97-AF65-F5344CB8AC3E}">
        <p14:creationId xmlns:p14="http://schemas.microsoft.com/office/powerpoint/2010/main" val="3786833112"/>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83" r:id="rId3"/>
    <p:sldLayoutId id="2147483774" r:id="rId4"/>
    <p:sldLayoutId id="2147483792" r:id="rId5"/>
    <p:sldLayoutId id="2147483775" r:id="rId6"/>
    <p:sldLayoutId id="2147483650" r:id="rId7"/>
    <p:sldLayoutId id="2147483652" r:id="rId8"/>
    <p:sldLayoutId id="2147483778" r:id="rId9"/>
    <p:sldLayoutId id="2147483779" r:id="rId10"/>
    <p:sldLayoutId id="2147483728" r:id="rId11"/>
    <p:sldLayoutId id="2147483784" r:id="rId12"/>
    <p:sldLayoutId id="2147483656" r:id="rId13"/>
    <p:sldLayoutId id="2147483732" r:id="rId14"/>
    <p:sldLayoutId id="2147483793" r:id="rId15"/>
    <p:sldLayoutId id="2147483657" r:id="rId16"/>
    <p:sldLayoutId id="2147483765" r:id="rId17"/>
    <p:sldLayoutId id="2147483787" r:id="rId18"/>
    <p:sldLayoutId id="2147483788" r:id="rId19"/>
    <p:sldLayoutId id="2147483794" r:id="rId20"/>
    <p:sldLayoutId id="2147483795" r:id="rId21"/>
    <p:sldLayoutId id="2147483796" r:id="rId22"/>
    <p:sldLayoutId id="2147483791" r:id="rId23"/>
    <p:sldLayoutId id="2147483797" r:id="rId24"/>
    <p:sldLayoutId id="2147483790" r:id="rId25"/>
    <p:sldLayoutId id="2147483798" r:id="rId26"/>
    <p:sldLayoutId id="2147483768" r:id="rId27"/>
    <p:sldLayoutId id="2147483769" r:id="rId28"/>
    <p:sldLayoutId id="2147483770" r:id="rId29"/>
    <p:sldLayoutId id="2147483771" r:id="rId30"/>
    <p:sldLayoutId id="2147483789" r:id="rId31"/>
    <p:sldLayoutId id="2147483776" r:id="rId32"/>
    <p:sldLayoutId id="2147483777" r:id="rId33"/>
    <p:sldLayoutId id="2147483654" r:id="rId34"/>
    <p:sldLayoutId id="2147483785" r:id="rId35"/>
    <p:sldLayoutId id="2147483780" r:id="rId36"/>
    <p:sldLayoutId id="2147483782"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400" b="0"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300"/>
        </a:spcBef>
        <a:spcAft>
          <a:spcPts val="300"/>
        </a:spcAft>
        <a:buClr>
          <a:schemeClr val="tx1"/>
        </a:buClr>
        <a:buFont typeface="Arial" panose="020B0604020202020204" pitchFamily="34" charset="0"/>
        <a:buNone/>
        <a:defRPr lang="en-US" sz="1800" kern="1200" dirty="0">
          <a:solidFill>
            <a:schemeClr val="tx1"/>
          </a:solidFill>
          <a:latin typeface="+mn-lt"/>
          <a:ea typeface="+mn-ea"/>
          <a:cs typeface="+mn-cs"/>
        </a:defRPr>
      </a:lvl1pPr>
      <a:lvl2pPr marL="180000" indent="-179388" algn="l" defTabSz="914400" rtl="0" eaLnBrk="1" latinLnBrk="0" hangingPunct="1">
        <a:lnSpc>
          <a:spcPct val="110000"/>
        </a:lnSpc>
        <a:spcBef>
          <a:spcPts val="300"/>
        </a:spcBef>
        <a:spcAft>
          <a:spcPts val="300"/>
        </a:spcAft>
        <a:buClr>
          <a:schemeClr val="tx1"/>
        </a:buClr>
        <a:buFont typeface="Arial" panose="020B0604020202020204" pitchFamily="34" charset="0"/>
        <a:buChar char="•"/>
        <a:defRPr lang="en-US" sz="1800" kern="1200" dirty="0">
          <a:solidFill>
            <a:schemeClr val="tx1"/>
          </a:solidFill>
          <a:latin typeface="+mn-lt"/>
          <a:ea typeface="+mn-ea"/>
          <a:cs typeface="+mn-cs"/>
        </a:defRPr>
      </a:lvl2pPr>
      <a:lvl3pPr marL="360000" indent="-179388" algn="l" defTabSz="914400" rtl="0" eaLnBrk="1" latinLnBrk="0" hangingPunct="1">
        <a:lnSpc>
          <a:spcPct val="110000"/>
        </a:lnSpc>
        <a:spcBef>
          <a:spcPts val="200"/>
        </a:spcBef>
        <a:spcAft>
          <a:spcPts val="200"/>
        </a:spcAft>
        <a:buClr>
          <a:schemeClr val="accent1"/>
        </a:buClr>
        <a:buFont typeface="Arial" panose="020B0604020202020204" pitchFamily="34" charset="0"/>
        <a:buChar char="­"/>
        <a:defRPr lang="en-US" sz="1800" kern="1200" baseline="0" dirty="0">
          <a:solidFill>
            <a:schemeClr val="tx1"/>
          </a:solidFill>
          <a:latin typeface="+mn-lt"/>
          <a:ea typeface="+mn-ea"/>
          <a:cs typeface="+mn-cs"/>
        </a:defRPr>
      </a:lvl3pPr>
      <a:lvl4pPr marL="540000" indent="-179388" algn="l" defTabSz="914400" rtl="0" eaLnBrk="1" latinLnBrk="0" hangingPunct="1">
        <a:lnSpc>
          <a:spcPct val="110000"/>
        </a:lnSpc>
        <a:spcBef>
          <a:spcPts val="100"/>
        </a:spcBef>
        <a:spcAft>
          <a:spcPts val="100"/>
        </a:spcAft>
        <a:buFont typeface="Wingdings" panose="05000000000000000000" pitchFamily="2" charset="2"/>
        <a:buChar char=""/>
        <a:defRPr lang="en-US" sz="1800" kern="1200" baseline="0" dirty="0">
          <a:solidFill>
            <a:schemeClr val="tx1"/>
          </a:solidFill>
          <a:latin typeface="+mn-lt"/>
          <a:ea typeface="+mn-ea"/>
          <a:cs typeface="+mn-cs"/>
        </a:defRPr>
      </a:lvl4pPr>
      <a:lvl5pPr marL="0" indent="0" algn="l" defTabSz="914400" rtl="0" eaLnBrk="1" latinLnBrk="0" hangingPunct="1">
        <a:lnSpc>
          <a:spcPct val="100000"/>
        </a:lnSpc>
        <a:spcBef>
          <a:spcPts val="1200"/>
        </a:spcBef>
        <a:spcAft>
          <a:spcPts val="600"/>
        </a:spcAft>
        <a:buFont typeface="Arial" panose="020B0604020202020204" pitchFamily="34" charset="0"/>
        <a:buNone/>
        <a:defRPr lang="en-US" sz="2400" kern="1200" baseline="0" dirty="0">
          <a:solidFill>
            <a:schemeClr val="accent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2000" b="1"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8" userDrawn="1">
          <p15:clr>
            <a:srgbClr val="F26B43"/>
          </p15:clr>
        </p15:guide>
        <p15:guide id="6" orient="horz" pos="3974" userDrawn="1">
          <p15:clr>
            <a:srgbClr val="F26B43"/>
          </p15:clr>
        </p15:guide>
        <p15:guide id="7" orient="horz" pos="663" userDrawn="1">
          <p15:clr>
            <a:srgbClr val="F26B43"/>
          </p15:clr>
        </p15:guide>
        <p15:guide id="9" pos="3961" userDrawn="1">
          <p15:clr>
            <a:srgbClr val="F26B43"/>
          </p15:clr>
        </p15:guide>
        <p15:guide id="10" pos="3719" userDrawn="1">
          <p15:clr>
            <a:srgbClr val="F26B43"/>
          </p15:clr>
        </p15:guide>
        <p15:guide id="11" orient="horz" pos="4110" userDrawn="1">
          <p15:clr>
            <a:srgbClr val="F26B43"/>
          </p15:clr>
        </p15:guide>
        <p15:guide id="13" pos="7242" userDrawn="1">
          <p15:clr>
            <a:srgbClr val="F26B43"/>
          </p15:clr>
        </p15:guide>
        <p15:guide id="14" orient="horz" pos="981" userDrawn="1">
          <p15:clr>
            <a:srgbClr val="F26B43"/>
          </p15:clr>
        </p15:guide>
        <p15:guide id="15" pos="2772" userDrawn="1">
          <p15:clr>
            <a:srgbClr val="F26B43"/>
          </p15:clr>
        </p15:guide>
        <p15:guide id="16" pos="2570" userDrawn="1">
          <p15:clr>
            <a:srgbClr val="F26B43"/>
          </p15:clr>
        </p15:guide>
        <p15:guide id="17" pos="5110" userDrawn="1">
          <p15:clr>
            <a:srgbClr val="F26B43"/>
          </p15:clr>
        </p15:guide>
        <p15:guide id="18" pos="4908" userDrawn="1">
          <p15:clr>
            <a:srgbClr val="F26B43"/>
          </p15:clr>
        </p15:guide>
        <p15:guide id="19" orient="horz" pos="107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srcentre.com.au/our-research/safety-survey"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7E500F53-4B10-41B4-8E0E-0F6F0C92D6C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1744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364E59C7-D23A-4C1B-9EEE-A39C2F1F68BF}"/>
              </a:ext>
            </a:extLst>
          </p:cNvPr>
          <p:cNvSpPr txBox="1">
            <a:spLocks/>
          </p:cNvSpPr>
          <p:nvPr/>
        </p:nvSpPr>
        <p:spPr>
          <a:xfrm>
            <a:off x="695326" y="1988246"/>
            <a:ext cx="5832722" cy="4248472"/>
          </a:xfrm>
          <a:prstGeom prst="rect">
            <a:avLst/>
          </a:prstGeom>
        </p:spPr>
        <p:txBody>
          <a:bodyPr vert="horz" lIns="0" tIns="0" rIns="0" bIns="0" rtlCol="0">
            <a:normAutofit/>
          </a:bodyPr>
          <a:lstStyle>
            <a:lvl1pPr marL="0" indent="0" algn="l" defTabSz="914400" rtl="0" eaLnBrk="1" latinLnBrk="0" hangingPunct="1">
              <a:lnSpc>
                <a:spcPct val="110000"/>
              </a:lnSpc>
              <a:spcBef>
                <a:spcPts val="300"/>
              </a:spcBef>
              <a:spcAft>
                <a:spcPts val="300"/>
              </a:spcAft>
              <a:buClr>
                <a:schemeClr val="tx1"/>
              </a:buClr>
              <a:buFont typeface="Arial" panose="020B0604020202020204" pitchFamily="34" charset="0"/>
              <a:buNone/>
              <a:defRPr lang="en-US" sz="1800" kern="1200" dirty="0">
                <a:solidFill>
                  <a:schemeClr val="tx1"/>
                </a:solidFill>
                <a:latin typeface="+mn-lt"/>
                <a:ea typeface="+mn-ea"/>
                <a:cs typeface="+mn-cs"/>
              </a:defRPr>
            </a:lvl1pPr>
            <a:lvl2pPr marL="180000" indent="-179388" algn="l" defTabSz="914400" rtl="0" eaLnBrk="1" latinLnBrk="0" hangingPunct="1">
              <a:lnSpc>
                <a:spcPct val="110000"/>
              </a:lnSpc>
              <a:spcBef>
                <a:spcPts val="300"/>
              </a:spcBef>
              <a:spcAft>
                <a:spcPts val="300"/>
              </a:spcAft>
              <a:buClr>
                <a:schemeClr val="tx1"/>
              </a:buClr>
              <a:buFont typeface="Arial" panose="020B0604020202020204" pitchFamily="34" charset="0"/>
              <a:buChar char="•"/>
              <a:defRPr lang="en-US" sz="1800" kern="1200" dirty="0">
                <a:solidFill>
                  <a:schemeClr val="tx1"/>
                </a:solidFill>
                <a:latin typeface="+mn-lt"/>
                <a:ea typeface="+mn-ea"/>
                <a:cs typeface="+mn-cs"/>
              </a:defRPr>
            </a:lvl2pPr>
            <a:lvl3pPr marL="360000" indent="-179388" algn="l" defTabSz="914400" rtl="0" eaLnBrk="1" latinLnBrk="0" hangingPunct="1">
              <a:lnSpc>
                <a:spcPct val="110000"/>
              </a:lnSpc>
              <a:spcBef>
                <a:spcPts val="200"/>
              </a:spcBef>
              <a:spcAft>
                <a:spcPts val="200"/>
              </a:spcAft>
              <a:buClr>
                <a:schemeClr val="accent1"/>
              </a:buClr>
              <a:buFont typeface="Arial" panose="020B0604020202020204" pitchFamily="34" charset="0"/>
              <a:buChar char="­"/>
              <a:defRPr lang="en-US" sz="1800" kern="1200" baseline="0" dirty="0">
                <a:solidFill>
                  <a:schemeClr val="tx1"/>
                </a:solidFill>
                <a:latin typeface="+mn-lt"/>
                <a:ea typeface="+mn-ea"/>
                <a:cs typeface="+mn-cs"/>
              </a:defRPr>
            </a:lvl3pPr>
            <a:lvl4pPr marL="540000" indent="-179388" algn="l" defTabSz="914400" rtl="0" eaLnBrk="1" latinLnBrk="0" hangingPunct="1">
              <a:lnSpc>
                <a:spcPct val="110000"/>
              </a:lnSpc>
              <a:spcBef>
                <a:spcPts val="100"/>
              </a:spcBef>
              <a:spcAft>
                <a:spcPts val="100"/>
              </a:spcAft>
              <a:buFont typeface="Wingdings" panose="05000000000000000000" pitchFamily="2" charset="2"/>
              <a:buChar char=""/>
              <a:defRPr lang="en-US" sz="1800" kern="1200" baseline="0" dirty="0">
                <a:solidFill>
                  <a:schemeClr val="tx1"/>
                </a:solidFill>
                <a:latin typeface="+mn-lt"/>
                <a:ea typeface="+mn-ea"/>
                <a:cs typeface="+mn-cs"/>
              </a:defRPr>
            </a:lvl4pPr>
            <a:lvl5pPr marL="0" indent="0" algn="l" defTabSz="914400" rtl="0" eaLnBrk="1" latinLnBrk="0" hangingPunct="1">
              <a:lnSpc>
                <a:spcPct val="100000"/>
              </a:lnSpc>
              <a:spcBef>
                <a:spcPts val="1200"/>
              </a:spcBef>
              <a:spcAft>
                <a:spcPts val="600"/>
              </a:spcAft>
              <a:buFont typeface="Arial" panose="020B0604020202020204" pitchFamily="34" charset="0"/>
              <a:buNone/>
              <a:defRPr lang="en-US" sz="2400" kern="1200" baseline="0" dirty="0">
                <a:solidFill>
                  <a:schemeClr val="accent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2000" b="1"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en-US" sz="1200" b="0" i="0" dirty="0">
                <a:effectLst/>
                <a:cs typeface="Calibri" panose="020F0502020204030204" pitchFamily="34" charset="0"/>
              </a:rPr>
              <a:t>The</a:t>
            </a:r>
            <a:r>
              <a:rPr lang="en-US" sz="1200" b="0" i="0" dirty="0">
                <a:solidFill>
                  <a:srgbClr val="2B2B2B"/>
                </a:solidFill>
                <a:effectLst/>
                <a:cs typeface="Calibri" panose="020F0502020204030204" pitchFamily="34" charset="0"/>
              </a:rPr>
              <a:t> </a:t>
            </a:r>
            <a:r>
              <a:rPr lang="en-US" sz="1200" b="0" i="0" u="none" strike="noStrike" dirty="0">
                <a:solidFill>
                  <a:srgbClr val="2377CB"/>
                </a:solidFill>
                <a:effectLst/>
                <a:cs typeface="Calibri" panose="020F0502020204030204" pitchFamily="34" charset="0"/>
                <a:hlinkClick r:id="rId2"/>
              </a:rPr>
              <a:t>National Student Safety Survey</a:t>
            </a:r>
            <a:r>
              <a:rPr lang="en-US" sz="1200" b="0" i="0" dirty="0">
                <a:solidFill>
                  <a:srgbClr val="2B2B2B"/>
                </a:solidFill>
                <a:effectLst/>
                <a:cs typeface="Calibri" panose="020F0502020204030204" pitchFamily="34" charset="0"/>
              </a:rPr>
              <a:t> </a:t>
            </a:r>
            <a:r>
              <a:rPr lang="en-US" sz="1200" b="0" i="0" dirty="0">
                <a:effectLst/>
                <a:cs typeface="Calibri" panose="020F0502020204030204" pitchFamily="34" charset="0"/>
              </a:rPr>
              <a:t>is being conducted by the </a:t>
            </a:r>
            <a:r>
              <a:rPr lang="en-US" sz="1200" b="0" i="1" dirty="0">
                <a:effectLst/>
                <a:cs typeface="Calibri" panose="020F0502020204030204" pitchFamily="34" charset="0"/>
              </a:rPr>
              <a:t>Social Research Centre </a:t>
            </a:r>
            <a:r>
              <a:rPr lang="en-US" sz="1200" b="0" i="0" dirty="0">
                <a:effectLst/>
                <a:cs typeface="Calibri" panose="020F0502020204030204" pitchFamily="34" charset="0"/>
              </a:rPr>
              <a:t>from </a:t>
            </a:r>
            <a:r>
              <a:rPr lang="en-US" sz="1200" b="1" i="0" dirty="0">
                <a:effectLst/>
                <a:cs typeface="Calibri" panose="020F0502020204030204" pitchFamily="34" charset="0"/>
              </a:rPr>
              <a:t>6 September - 3 October 2021</a:t>
            </a:r>
            <a:r>
              <a:rPr lang="en-US" sz="1200" b="0" i="0" dirty="0">
                <a:effectLst/>
                <a:cs typeface="Calibri" panose="020F0502020204030204" pitchFamily="34" charset="0"/>
              </a:rPr>
              <a:t>. This is the second national survey under the </a:t>
            </a:r>
            <a:r>
              <a:rPr lang="en-US" sz="1200" b="0" i="1" dirty="0">
                <a:effectLst/>
                <a:cs typeface="Calibri" panose="020F0502020204030204" pitchFamily="34" charset="0"/>
              </a:rPr>
              <a:t>Respect. Now. Always. </a:t>
            </a:r>
            <a:r>
              <a:rPr lang="en-US" sz="1200" b="0" i="0" dirty="0">
                <a:effectLst/>
                <a:cs typeface="Calibri" panose="020F0502020204030204" pitchFamily="34" charset="0"/>
              </a:rPr>
              <a:t>Initiative and aims to measure student perceptions of safety at Australian universities and experiences relating to sexual assault and sexual harassment. </a:t>
            </a:r>
          </a:p>
          <a:p>
            <a:pPr>
              <a:lnSpc>
                <a:spcPct val="150000"/>
              </a:lnSpc>
            </a:pPr>
            <a:r>
              <a:rPr lang="en-US" sz="1200" b="0" i="0" dirty="0">
                <a:effectLst/>
                <a:cs typeface="Calibri" panose="020F0502020204030204" pitchFamily="34" charset="0"/>
              </a:rPr>
              <a:t>The University of Queensland is committed to ensuring our campuses are safe and respectful environments for all members of the community and are actively supporting the roll-out of this survey across our campuses. </a:t>
            </a:r>
          </a:p>
          <a:p>
            <a:pPr>
              <a:lnSpc>
                <a:spcPct val="150000"/>
              </a:lnSpc>
            </a:pPr>
            <a:r>
              <a:rPr lang="en-US" sz="1200" dirty="0">
                <a:cs typeface="Calibri" panose="020F0502020204030204" pitchFamily="34" charset="0"/>
              </a:rPr>
              <a:t>During the survey period, please keep an eye on your student email, as students will be randomly selected to participate. If you are not selected, you can still have your say and find more information about the National Student Safety Survey here: </a:t>
            </a:r>
            <a:r>
              <a:rPr lang="en-US" sz="1200" b="1" dirty="0">
                <a:cs typeface="Calibri" panose="020F0502020204030204" pitchFamily="34" charset="0"/>
              </a:rPr>
              <a:t>https://respect.uq.edu.au/safety-survey.</a:t>
            </a:r>
          </a:p>
        </p:txBody>
      </p:sp>
      <p:sp>
        <p:nvSpPr>
          <p:cNvPr id="5" name="Title 16">
            <a:extLst>
              <a:ext uri="{FF2B5EF4-FFF2-40B4-BE49-F238E27FC236}">
                <a16:creationId xmlns:a16="http://schemas.microsoft.com/office/drawing/2014/main" id="{874DCFB3-9A0C-4F92-935E-30715453BD12}"/>
              </a:ext>
            </a:extLst>
          </p:cNvPr>
          <p:cNvSpPr>
            <a:spLocks noGrp="1"/>
          </p:cNvSpPr>
          <p:nvPr>
            <p:ph type="title"/>
          </p:nvPr>
        </p:nvSpPr>
        <p:spPr>
          <a:xfrm>
            <a:off x="695326" y="1052736"/>
            <a:ext cx="10801350" cy="469056"/>
          </a:xfrm>
        </p:spPr>
        <p:txBody>
          <a:bodyPr vert="horz" lIns="0" tIns="0" rIns="0" bIns="0" rtlCol="0" anchor="ctr">
            <a:normAutofit fontScale="90000"/>
          </a:bodyPr>
          <a:lstStyle/>
          <a:p>
            <a:r>
              <a:rPr lang="en-AU" dirty="0"/>
              <a:t>National Student Safety Survey (6 September – 3 October)</a:t>
            </a:r>
          </a:p>
        </p:txBody>
      </p:sp>
      <p:sp>
        <p:nvSpPr>
          <p:cNvPr id="17" name="Date Placeholder 5">
            <a:extLst>
              <a:ext uri="{FF2B5EF4-FFF2-40B4-BE49-F238E27FC236}">
                <a16:creationId xmlns:a16="http://schemas.microsoft.com/office/drawing/2014/main" id="{1FCBB210-A71A-42A9-891E-4F0CED0CC1CB}"/>
              </a:ext>
            </a:extLst>
          </p:cNvPr>
          <p:cNvSpPr>
            <a:spLocks noGrp="1"/>
          </p:cNvSpPr>
          <p:nvPr>
            <p:ph type="dt" sz="half" idx="16"/>
          </p:nvPr>
        </p:nvSpPr>
        <p:spPr>
          <a:xfrm>
            <a:off x="695324" y="151134"/>
            <a:ext cx="3360109" cy="288000"/>
          </a:xfrm>
        </p:spPr>
        <p:txBody>
          <a:bodyPr/>
          <a:lstStyle/>
          <a:p>
            <a:pPr>
              <a:spcAft>
                <a:spcPts val="600"/>
              </a:spcAft>
            </a:pPr>
            <a:r>
              <a:rPr lang="en-US" dirty="0"/>
              <a:t>UQ Respect</a:t>
            </a:r>
            <a:br>
              <a:rPr lang="en-US" dirty="0"/>
            </a:br>
            <a:r>
              <a:rPr lang="en-US" dirty="0"/>
              <a:t>respect.uq.edu.au</a:t>
            </a:r>
            <a:endParaRPr lang="en-AU" dirty="0"/>
          </a:p>
        </p:txBody>
      </p:sp>
      <p:sp>
        <p:nvSpPr>
          <p:cNvPr id="19" name="Footer Placeholder 6">
            <a:extLst>
              <a:ext uri="{FF2B5EF4-FFF2-40B4-BE49-F238E27FC236}">
                <a16:creationId xmlns:a16="http://schemas.microsoft.com/office/drawing/2014/main" id="{A88E42BA-8C3F-49EB-8CBD-8B7B9C7B4B3E}"/>
              </a:ext>
            </a:extLst>
          </p:cNvPr>
          <p:cNvSpPr>
            <a:spLocks noGrp="1"/>
          </p:cNvSpPr>
          <p:nvPr>
            <p:ph type="ftr" sz="quarter" idx="17"/>
          </p:nvPr>
        </p:nvSpPr>
        <p:spPr>
          <a:xfrm>
            <a:off x="695326" y="6519171"/>
            <a:ext cx="3360109" cy="240219"/>
          </a:xfrm>
        </p:spPr>
        <p:txBody>
          <a:bodyPr/>
          <a:lstStyle/>
          <a:p>
            <a:pPr>
              <a:spcAft>
                <a:spcPts val="600"/>
              </a:spcAft>
            </a:pPr>
            <a:r>
              <a:rPr lang="en-US" dirty="0"/>
              <a:t>National Student Safety Survey 2021</a:t>
            </a:r>
            <a:endParaRPr lang="en-AU" dirty="0"/>
          </a:p>
        </p:txBody>
      </p:sp>
      <p:sp>
        <p:nvSpPr>
          <p:cNvPr id="21" name="Slide Number Placeholder 7">
            <a:extLst>
              <a:ext uri="{FF2B5EF4-FFF2-40B4-BE49-F238E27FC236}">
                <a16:creationId xmlns:a16="http://schemas.microsoft.com/office/drawing/2014/main" id="{6B1024E2-3064-4291-963A-2F1038DE2D08}"/>
              </a:ext>
            </a:extLst>
          </p:cNvPr>
          <p:cNvSpPr>
            <a:spLocks noGrp="1"/>
          </p:cNvSpPr>
          <p:nvPr>
            <p:ph type="sldNum" sz="quarter" idx="18"/>
          </p:nvPr>
        </p:nvSpPr>
        <p:spPr>
          <a:xfrm>
            <a:off x="11208568" y="6519171"/>
            <a:ext cx="288032" cy="240219"/>
          </a:xfrm>
        </p:spPr>
        <p:txBody>
          <a:bodyPr/>
          <a:lstStyle/>
          <a:p>
            <a:pPr>
              <a:spcAft>
                <a:spcPts val="600"/>
              </a:spcAft>
            </a:pPr>
            <a:r>
              <a:rPr lang="en-AU" dirty="0"/>
              <a:t>1</a:t>
            </a:r>
          </a:p>
        </p:txBody>
      </p:sp>
      <p:pic>
        <p:nvPicPr>
          <p:cNvPr id="8" name="Picture 7" descr="A picture containing text, person, crowd&#10;&#10;Description automatically generated">
            <a:extLst>
              <a:ext uri="{FF2B5EF4-FFF2-40B4-BE49-F238E27FC236}">
                <a16:creationId xmlns:a16="http://schemas.microsoft.com/office/drawing/2014/main" id="{45A78A2E-0BA0-4636-A719-A7B31AE4DC66}"/>
              </a:ext>
            </a:extLst>
          </p:cNvPr>
          <p:cNvPicPr>
            <a:picLocks noChangeAspect="1"/>
          </p:cNvPicPr>
          <p:nvPr/>
        </p:nvPicPr>
        <p:blipFill>
          <a:blip r:embed="rId3"/>
          <a:stretch>
            <a:fillRect/>
          </a:stretch>
        </p:blipFill>
        <p:spPr>
          <a:xfrm>
            <a:off x="7232196" y="1988245"/>
            <a:ext cx="4248472" cy="4248472"/>
          </a:xfrm>
          <a:prstGeom prst="rect">
            <a:avLst/>
          </a:prstGeom>
        </p:spPr>
      </p:pic>
    </p:spTree>
    <p:extLst>
      <p:ext uri="{BB962C8B-B14F-4D97-AF65-F5344CB8AC3E}">
        <p14:creationId xmlns:p14="http://schemas.microsoft.com/office/powerpoint/2010/main" val="323442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niversity of Queensland">
  <a:themeElements>
    <a:clrScheme name="UQ PPT">
      <a:dk1>
        <a:sysClr val="windowText" lastClr="000000"/>
      </a:dk1>
      <a:lt1>
        <a:sysClr val="window" lastClr="FFFFFF"/>
      </a:lt1>
      <a:dk2>
        <a:srgbClr val="999490"/>
      </a:dk2>
      <a:lt2>
        <a:srgbClr val="D7D1CC"/>
      </a:lt2>
      <a:accent1>
        <a:srgbClr val="51247A"/>
      </a:accent1>
      <a:accent2>
        <a:srgbClr val="E62645"/>
      </a:accent2>
      <a:accent3>
        <a:srgbClr val="00A2C7"/>
      </a:accent3>
      <a:accent4>
        <a:srgbClr val="EB602B"/>
      </a:accent4>
      <a:accent5>
        <a:srgbClr val="4085C6"/>
      </a:accent5>
      <a:accent6>
        <a:srgbClr val="2EA836"/>
      </a:accent6>
      <a:hlink>
        <a:srgbClr val="00A2C7"/>
      </a:hlink>
      <a:folHlink>
        <a:srgbClr val="00A2C7"/>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Q PowerPoint Template v4.potx" id="{EB40B91F-2F7C-4628-893D-3539496D6C6A}" vid="{691CE4A2-4C6F-4895-A94C-37E246F52C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UQ PowerPoint Template v4</Template>
  <TotalTime>4219</TotalTime>
  <Words>177</Words>
  <Application>Microsoft Office PowerPoint</Application>
  <PresentationFormat>Widescreen</PresentationFormat>
  <Paragraphs>7</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Wingdings</vt:lpstr>
      <vt:lpstr>University of Queensland</vt:lpstr>
      <vt:lpstr>PowerPoint Presentation</vt:lpstr>
      <vt:lpstr>National Student Safety Survey (6 September – 3 October)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Rebekah</dc:creator>
  <cp:lastModifiedBy>Lynn Kim</cp:lastModifiedBy>
  <cp:revision>484</cp:revision>
  <cp:lastPrinted>2020-02-07T09:28:22Z</cp:lastPrinted>
  <dcterms:created xsi:type="dcterms:W3CDTF">2018-09-28T01:38:30Z</dcterms:created>
  <dcterms:modified xsi:type="dcterms:W3CDTF">2021-08-19T05:44:43Z</dcterms:modified>
</cp:coreProperties>
</file>